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2"/>
  </p:sldMasterIdLst>
  <p:notesMasterIdLst>
    <p:notesMasterId r:id="rId20"/>
  </p:notesMasterIdLst>
  <p:handoutMasterIdLst>
    <p:handoutMasterId r:id="rId21"/>
  </p:handoutMasterIdLst>
  <p:sldIdLst>
    <p:sldId id="263" r:id="rId3"/>
    <p:sldId id="270" r:id="rId4"/>
    <p:sldId id="258" r:id="rId5"/>
    <p:sldId id="261" r:id="rId6"/>
    <p:sldId id="659" r:id="rId7"/>
    <p:sldId id="265" r:id="rId8"/>
    <p:sldId id="267" r:id="rId9"/>
    <p:sldId id="269" r:id="rId10"/>
    <p:sldId id="271" r:id="rId11"/>
    <p:sldId id="273" r:id="rId12"/>
    <p:sldId id="275" r:id="rId13"/>
    <p:sldId id="277" r:id="rId14"/>
    <p:sldId id="279" r:id="rId15"/>
    <p:sldId id="281" r:id="rId16"/>
    <p:sldId id="283" r:id="rId17"/>
    <p:sldId id="285" r:id="rId18"/>
    <p:sldId id="288" r:id="rId19"/>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lvl9pPr>
  </p:defaultTextStyle>
  <p:extLst>
    <p:ext uri="{EFAFB233-063F-42B5-8137-9DF3F51BA10A}">
      <p15:sldGuideLst xmlns:p15="http://schemas.microsoft.com/office/powerpoint/2012/main">
        <p15:guide id="1" orient="horz" pos="1597" userDrawn="1">
          <p15:clr>
            <a:srgbClr val="A4A3A4"/>
          </p15:clr>
        </p15:guide>
        <p15:guide id="2" pos="281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ndt, Marcel" initials="MA" lastIdx="6" clrIdx="0">
    <p:extLst>
      <p:ext uri="{19B8F6BF-5375-455C-9EA6-DF929625EA0E}">
        <p15:presenceInfo xmlns:p15="http://schemas.microsoft.com/office/powerpoint/2012/main" userId="Arndt, Marcel" providerId="None"/>
      </p:ext>
    </p:extLst>
  </p:cmAuthor>
  <p:cmAuthor id="2" name="Fahimi, Ali-Cina" initials="AF" lastIdx="8" clrIdx="1">
    <p:extLst>
      <p:ext uri="{19B8F6BF-5375-455C-9EA6-DF929625EA0E}">
        <p15:presenceInfo xmlns:p15="http://schemas.microsoft.com/office/powerpoint/2012/main" userId="Fahimi, Ali-Cina" providerId="None"/>
      </p:ext>
    </p:extLst>
  </p:cmAuthor>
  <p:cmAuthor id="3" name="Michael Puntschuh" initials="MP" lastIdx="8" clrIdx="2">
    <p:extLst>
      <p:ext uri="{19B8F6BF-5375-455C-9EA6-DF929625EA0E}">
        <p15:presenceInfo xmlns:p15="http://schemas.microsoft.com/office/powerpoint/2012/main" userId="b5987055f1fb17a7" providerId="Windows Live"/>
      </p:ext>
    </p:extLst>
  </p:cmAuthor>
  <p:cmAuthor id="4" name="Tim Vallée (iRL)" initials="TV(" lastIdx="33" clrIdx="3">
    <p:extLst>
      <p:ext uri="{19B8F6BF-5375-455C-9EA6-DF929625EA0E}">
        <p15:presenceInfo xmlns:p15="http://schemas.microsoft.com/office/powerpoint/2012/main" userId="Tim Vallée (iRL)" providerId="None"/>
      </p:ext>
    </p:extLst>
  </p:cmAuthor>
  <p:cmAuthor id="5" name="Microsoft Office User" initials="MOU" lastIdx="15" clrIdx="4">
    <p:extLst>
      <p:ext uri="{19B8F6BF-5375-455C-9EA6-DF929625EA0E}">
        <p15:presenceInfo xmlns:p15="http://schemas.microsoft.com/office/powerpoint/2012/main" userId="Microsoft Office User" providerId="None"/>
      </p:ext>
    </p:extLst>
  </p:cmAuthor>
  <p:cmAuthor id="6" name="HW" initials="H" lastIdx="2" clrIdx="5">
    <p:extLst>
      <p:ext uri="{19B8F6BF-5375-455C-9EA6-DF929625EA0E}">
        <p15:presenceInfo xmlns:p15="http://schemas.microsoft.com/office/powerpoint/2012/main" userId="H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a:srgbClr val="1693C5"/>
    <a:srgbClr val="CE2475"/>
    <a:srgbClr val="F2DCDB"/>
    <a:srgbClr val="F2F2F2"/>
    <a:srgbClr val="EDEDED"/>
    <a:srgbClr val="7A6858"/>
    <a:srgbClr val="4F81B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Helle Formatvorlage 1 - Akz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90"/>
    <p:restoredTop sz="89640"/>
  </p:normalViewPr>
  <p:slideViewPr>
    <p:cSldViewPr snapToGrid="0" snapToObjects="1" showGuides="1">
      <p:cViewPr varScale="1">
        <p:scale>
          <a:sx n="131" d="100"/>
          <a:sy n="131" d="100"/>
        </p:scale>
        <p:origin x="184" y="272"/>
      </p:cViewPr>
      <p:guideLst>
        <p:guide orient="horz" pos="1597"/>
        <p:guide pos="281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41F7D9-351B-E945-A207-3ABD0186E3F8}" type="doc">
      <dgm:prSet loTypeId="urn:microsoft.com/office/officeart/2005/8/layout/process4" loCatId="" qsTypeId="urn:microsoft.com/office/officeart/2005/8/quickstyle/3d3" qsCatId="3D" csTypeId="urn:microsoft.com/office/officeart/2005/8/colors/colorful2" csCatId="colorful" phldr="1"/>
      <dgm:spPr/>
      <dgm:t>
        <a:bodyPr/>
        <a:lstStyle/>
        <a:p>
          <a:endParaRPr lang="de-DE"/>
        </a:p>
      </dgm:t>
    </dgm:pt>
    <dgm:pt modelId="{F9D305B4-6BBA-9543-9529-6F797494D740}">
      <dgm:prSet phldrT="[Text]" custT="1"/>
      <dgm:spPr>
        <a:solidFill>
          <a:srgbClr val="1693C5"/>
        </a:solidFill>
      </dgm:spPr>
      <dgm:t>
        <a:bodyPr lIns="90000" tIns="45000" rIns="90000" bIns="45000" anchor="ctr"/>
        <a:lstStyle/>
        <a:p>
          <a:r>
            <a:rPr lang="de-DE" sz="1200" b="1" spc="-1" dirty="0"/>
            <a:t>1. Bestandsaufnahme</a:t>
          </a:r>
        </a:p>
        <a:p>
          <a:r>
            <a:rPr lang="de-DE" sz="1200" b="0" spc="-1" dirty="0"/>
            <a:t>Wo stehen wir?</a:t>
          </a:r>
          <a:endParaRPr lang="de-DE" sz="1200" b="0" dirty="0"/>
        </a:p>
      </dgm:t>
    </dgm:pt>
    <dgm:pt modelId="{3665CBAF-183F-5A48-A08A-0636C7F72562}" type="parTrans" cxnId="{F9986A69-DB0E-FB4F-A8EA-1089453BE1E4}">
      <dgm:prSet/>
      <dgm:spPr/>
      <dgm:t>
        <a:bodyPr/>
        <a:lstStyle/>
        <a:p>
          <a:endParaRPr lang="de-DE"/>
        </a:p>
      </dgm:t>
    </dgm:pt>
    <dgm:pt modelId="{0485C116-1380-824B-98DA-920CC260B7C9}" type="sibTrans" cxnId="{F9986A69-DB0E-FB4F-A8EA-1089453BE1E4}">
      <dgm:prSet/>
      <dgm:spPr/>
      <dgm:t>
        <a:bodyPr/>
        <a:lstStyle/>
        <a:p>
          <a:endParaRPr lang="de-DE"/>
        </a:p>
      </dgm:t>
    </dgm:pt>
    <dgm:pt modelId="{375DC1DC-1B7F-AB45-B676-C73838C3E575}">
      <dgm:prSet phldrT="[Text]" custT="1"/>
      <dgm:spPr>
        <a:solidFill>
          <a:srgbClr val="CE2475"/>
        </a:solidFill>
      </dgm:spPr>
      <dgm:t>
        <a:bodyPr lIns="90000" tIns="45000" rIns="90000" bIns="45000" anchor="ctr"/>
        <a:lstStyle/>
        <a:p>
          <a:r>
            <a:rPr lang="de-DE" sz="1200" b="1" spc="-1" dirty="0"/>
            <a:t>2. Beurteilung</a:t>
          </a:r>
        </a:p>
        <a:p>
          <a:r>
            <a:rPr lang="de-DE" sz="1200" b="0" spc="-1" dirty="0"/>
            <a:t>Worüber reden wir?</a:t>
          </a:r>
          <a:endParaRPr lang="de-DE" sz="1200" b="0" dirty="0"/>
        </a:p>
      </dgm:t>
    </dgm:pt>
    <dgm:pt modelId="{F725E8A8-B288-804C-BF22-DE8B35909768}" type="parTrans" cxnId="{695F8BA0-2821-724A-86D5-A2B4B5565216}">
      <dgm:prSet/>
      <dgm:spPr/>
      <dgm:t>
        <a:bodyPr/>
        <a:lstStyle/>
        <a:p>
          <a:endParaRPr lang="de-DE"/>
        </a:p>
      </dgm:t>
    </dgm:pt>
    <dgm:pt modelId="{514B0F9E-D3F8-0840-B6E1-C4B013947B4D}" type="sibTrans" cxnId="{695F8BA0-2821-724A-86D5-A2B4B5565216}">
      <dgm:prSet/>
      <dgm:spPr/>
      <dgm:t>
        <a:bodyPr/>
        <a:lstStyle/>
        <a:p>
          <a:endParaRPr lang="de-DE"/>
        </a:p>
      </dgm:t>
    </dgm:pt>
    <dgm:pt modelId="{E641CA71-C38A-324B-A0F2-D874CB959DBA}">
      <dgm:prSet phldrT="[Text]" custT="1"/>
      <dgm:spPr>
        <a:solidFill>
          <a:srgbClr val="00B050"/>
        </a:solidFill>
      </dgm:spPr>
      <dgm:t>
        <a:bodyPr lIns="90000" tIns="45000" rIns="90000" bIns="45000" anchor="ctr"/>
        <a:lstStyle/>
        <a:p>
          <a:r>
            <a:rPr lang="de-DE" sz="1200" b="1" spc="-1" dirty="0"/>
            <a:t>3. Nächste </a:t>
          </a:r>
          <a:r>
            <a:rPr lang="de-DE" sz="1200" b="1" spc="-1" dirty="0">
              <a:sym typeface="Styrene A Medium"/>
            </a:rPr>
            <a:t>Schritte</a:t>
          </a:r>
          <a:endParaRPr lang="de-DE" sz="1200" b="1" spc="-1" dirty="0"/>
        </a:p>
        <a:p>
          <a:r>
            <a:rPr lang="de-DE" sz="1200" b="0" spc="-1" dirty="0"/>
            <a:t>Was wollen wir tun?</a:t>
          </a:r>
          <a:endParaRPr lang="de-DE" sz="1200" b="0" dirty="0"/>
        </a:p>
      </dgm:t>
    </dgm:pt>
    <dgm:pt modelId="{D02685BD-27B4-964D-B0DC-CB85473033AE}" type="parTrans" cxnId="{36AEDEAD-7A39-6A4C-81B2-CB6045BD0B5B}">
      <dgm:prSet/>
      <dgm:spPr/>
      <dgm:t>
        <a:bodyPr/>
        <a:lstStyle/>
        <a:p>
          <a:endParaRPr lang="de-DE"/>
        </a:p>
      </dgm:t>
    </dgm:pt>
    <dgm:pt modelId="{3D956DD4-1B6B-8649-A6A1-7C9AB71CE40F}" type="sibTrans" cxnId="{36AEDEAD-7A39-6A4C-81B2-CB6045BD0B5B}">
      <dgm:prSet/>
      <dgm:spPr/>
      <dgm:t>
        <a:bodyPr/>
        <a:lstStyle/>
        <a:p>
          <a:endParaRPr lang="de-DE"/>
        </a:p>
      </dgm:t>
    </dgm:pt>
    <dgm:pt modelId="{F56024C4-E980-394D-BEFC-626CC32F4FCF}">
      <dgm:prSet phldrT="[Text]" custT="1"/>
      <dgm:spPr/>
      <dgm:t>
        <a:bodyPr lIns="90000" tIns="45000" rIns="90000" bIns="45000" anchor="ctr"/>
        <a:lstStyle/>
        <a:p>
          <a:r>
            <a:rPr lang="de-DE" sz="1050" b="1" dirty="0"/>
            <a:t>Modul 1.1                    </a:t>
          </a:r>
          <a:br>
            <a:rPr lang="de-DE" sz="1050" b="1" dirty="0"/>
          </a:br>
          <a:r>
            <a:rPr lang="de-DE" sz="1050" spc="-1" dirty="0">
              <a:latin typeface="Arial"/>
            </a:rPr>
            <a:t>Herausforderungen und Chancen sammeln</a:t>
          </a:r>
          <a:endParaRPr lang="de-DE" sz="1050" dirty="0"/>
        </a:p>
      </dgm:t>
    </dgm:pt>
    <dgm:pt modelId="{7B66B904-9663-F84C-8CBA-CC48B98ACD47}" type="parTrans" cxnId="{6974BF94-577E-1B4F-AAF9-D264FA5C04CE}">
      <dgm:prSet/>
      <dgm:spPr/>
      <dgm:t>
        <a:bodyPr/>
        <a:lstStyle/>
        <a:p>
          <a:endParaRPr lang="de-DE"/>
        </a:p>
      </dgm:t>
    </dgm:pt>
    <dgm:pt modelId="{D7054381-AF4C-4046-8DB7-B4EA5F7440FB}" type="sibTrans" cxnId="{6974BF94-577E-1B4F-AAF9-D264FA5C04CE}">
      <dgm:prSet/>
      <dgm:spPr/>
      <dgm:t>
        <a:bodyPr/>
        <a:lstStyle/>
        <a:p>
          <a:endParaRPr lang="de-DE"/>
        </a:p>
      </dgm:t>
    </dgm:pt>
    <dgm:pt modelId="{74DA4236-75DA-0A43-A38C-4FD17A145434}">
      <dgm:prSet phldrT="[Text]" custT="1"/>
      <dgm:spPr/>
      <dgm:t>
        <a:bodyPr lIns="90000" tIns="45000" rIns="90000" bIns="45000" anchor="ctr"/>
        <a:lstStyle/>
        <a:p>
          <a:r>
            <a:rPr lang="de-DE" sz="1050" b="1" dirty="0"/>
            <a:t>Modul 1.2            </a:t>
          </a:r>
          <a:br>
            <a:rPr lang="de-DE" sz="1050" b="1" dirty="0"/>
          </a:br>
          <a:r>
            <a:rPr lang="de-DE" sz="1050" spc="-1" dirty="0">
              <a:latin typeface="Arial"/>
            </a:rPr>
            <a:t>Betroffene Werte zuordnen</a:t>
          </a:r>
          <a:endParaRPr lang="de-DE" sz="1050" dirty="0"/>
        </a:p>
      </dgm:t>
    </dgm:pt>
    <dgm:pt modelId="{49EDF620-83FE-9647-9E4F-E77B15CB2DAC}" type="parTrans" cxnId="{CC38E964-87D0-9542-AA61-3920F5028ABA}">
      <dgm:prSet/>
      <dgm:spPr/>
      <dgm:t>
        <a:bodyPr/>
        <a:lstStyle/>
        <a:p>
          <a:endParaRPr lang="de-DE"/>
        </a:p>
      </dgm:t>
    </dgm:pt>
    <dgm:pt modelId="{05B47C2A-549E-8C4D-92F2-F730378C26D8}" type="sibTrans" cxnId="{CC38E964-87D0-9542-AA61-3920F5028ABA}">
      <dgm:prSet/>
      <dgm:spPr/>
      <dgm:t>
        <a:bodyPr/>
        <a:lstStyle/>
        <a:p>
          <a:endParaRPr lang="de-DE"/>
        </a:p>
      </dgm:t>
    </dgm:pt>
    <dgm:pt modelId="{34CDE5FC-71BD-EE48-9629-3F6B378CFE4D}">
      <dgm:prSet phldrT="[Text]" custT="1"/>
      <dgm:spPr/>
      <dgm:t>
        <a:bodyPr lIns="90000" tIns="45000" rIns="90000" bIns="45000" anchor="ctr"/>
        <a:lstStyle/>
        <a:p>
          <a:r>
            <a:rPr lang="de-DE" sz="1050" b="1" dirty="0"/>
            <a:t>Modul 1.3 </a:t>
          </a:r>
          <a:br>
            <a:rPr lang="de-DE" sz="1050" b="1" dirty="0"/>
          </a:br>
          <a:r>
            <a:rPr lang="de-DE" sz="1050" spc="-1" dirty="0">
              <a:latin typeface="Arial"/>
            </a:rPr>
            <a:t>Thema eingrenzen</a:t>
          </a:r>
          <a:endParaRPr lang="de-DE" sz="1050" dirty="0"/>
        </a:p>
      </dgm:t>
    </dgm:pt>
    <dgm:pt modelId="{C2CAD25F-76B6-EE45-8288-5B107DD83C0B}" type="parTrans" cxnId="{D858D98B-6A8C-A443-B97D-B3B715C2A9BA}">
      <dgm:prSet/>
      <dgm:spPr/>
      <dgm:t>
        <a:bodyPr/>
        <a:lstStyle/>
        <a:p>
          <a:endParaRPr lang="de-DE"/>
        </a:p>
      </dgm:t>
    </dgm:pt>
    <dgm:pt modelId="{DA277A65-C8AC-EC4C-97F2-3F9ADE782627}" type="sibTrans" cxnId="{D858D98B-6A8C-A443-B97D-B3B715C2A9BA}">
      <dgm:prSet/>
      <dgm:spPr/>
      <dgm:t>
        <a:bodyPr/>
        <a:lstStyle/>
        <a:p>
          <a:endParaRPr lang="de-DE"/>
        </a:p>
      </dgm:t>
    </dgm:pt>
    <dgm:pt modelId="{27464BC8-DDB2-2D4E-9124-D81E98FEA498}">
      <dgm:prSet phldrT="[Text]" custT="1"/>
      <dgm:spPr/>
      <dgm:t>
        <a:bodyPr lIns="90000" tIns="45000" rIns="90000" bIns="45000" anchor="ctr"/>
        <a:lstStyle/>
        <a:p>
          <a:r>
            <a:rPr lang="de-DE" sz="1050" b="1" dirty="0"/>
            <a:t>Modul 2.1 </a:t>
          </a:r>
          <a:br>
            <a:rPr lang="de-DE" sz="1050" b="1" dirty="0"/>
          </a:br>
          <a:r>
            <a:rPr lang="de-DE" sz="1050" b="0" strike="noStrike" spc="-1" dirty="0">
              <a:latin typeface="Arial"/>
              <a:ea typeface="Arial"/>
            </a:rPr>
            <a:t>Zentrale Begriffe klären</a:t>
          </a:r>
          <a:endParaRPr lang="de-DE" sz="1050" dirty="0"/>
        </a:p>
      </dgm:t>
    </dgm:pt>
    <dgm:pt modelId="{7B317597-F895-6645-869D-72C5890E26AC}" type="parTrans" cxnId="{84104F07-A6A5-1545-9951-5010AE55B121}">
      <dgm:prSet/>
      <dgm:spPr/>
      <dgm:t>
        <a:bodyPr/>
        <a:lstStyle/>
        <a:p>
          <a:endParaRPr lang="de-DE"/>
        </a:p>
      </dgm:t>
    </dgm:pt>
    <dgm:pt modelId="{10E89184-8CEF-054D-8629-55B8A01A5853}" type="sibTrans" cxnId="{84104F07-A6A5-1545-9951-5010AE55B121}">
      <dgm:prSet/>
      <dgm:spPr/>
      <dgm:t>
        <a:bodyPr/>
        <a:lstStyle/>
        <a:p>
          <a:endParaRPr lang="de-DE"/>
        </a:p>
      </dgm:t>
    </dgm:pt>
    <dgm:pt modelId="{545AF924-88C4-3F48-A5BC-5F2DAE83A5CE}">
      <dgm:prSet phldrT="[Text]" custT="1"/>
      <dgm:spPr/>
      <dgm:t>
        <a:bodyPr lIns="90000" tIns="45000" rIns="90000" bIns="45000" anchor="ctr"/>
        <a:lstStyle/>
        <a:p>
          <a:r>
            <a:rPr lang="de-DE" sz="1050" b="1" dirty="0"/>
            <a:t>Modul 2.2</a:t>
          </a:r>
          <a:br>
            <a:rPr lang="de-DE" sz="1050" b="1" dirty="0"/>
          </a:br>
          <a:r>
            <a:rPr lang="de-DE" sz="1050" spc="-1" dirty="0">
              <a:latin typeface="Arial"/>
            </a:rPr>
            <a:t>Werte, Bedürfnisse </a:t>
          </a:r>
          <a:r>
            <a:rPr lang="de-DE" sz="1050" spc="-1" dirty="0"/>
            <a:t>&amp; Auswirkungen diskutieren</a:t>
          </a:r>
          <a:endParaRPr lang="de-DE" sz="1050" dirty="0"/>
        </a:p>
      </dgm:t>
    </dgm:pt>
    <dgm:pt modelId="{0F87F716-8355-5D4B-8AE3-3F2D2E5B2B8F}" type="parTrans" cxnId="{E25BF073-4CFB-0C49-84F1-9F78FDA54804}">
      <dgm:prSet/>
      <dgm:spPr/>
      <dgm:t>
        <a:bodyPr/>
        <a:lstStyle/>
        <a:p>
          <a:endParaRPr lang="de-DE"/>
        </a:p>
      </dgm:t>
    </dgm:pt>
    <dgm:pt modelId="{298BB3D3-9E0F-B845-B4DD-809B0E912B92}" type="sibTrans" cxnId="{E25BF073-4CFB-0C49-84F1-9F78FDA54804}">
      <dgm:prSet/>
      <dgm:spPr/>
      <dgm:t>
        <a:bodyPr/>
        <a:lstStyle/>
        <a:p>
          <a:endParaRPr lang="de-DE"/>
        </a:p>
      </dgm:t>
    </dgm:pt>
    <dgm:pt modelId="{31030DCF-3442-844C-B812-829970437775}">
      <dgm:prSet phldrT="[Text]" custT="1"/>
      <dgm:spPr/>
      <dgm:t>
        <a:bodyPr lIns="90000" tIns="45000" rIns="90000" bIns="45000" anchor="ctr"/>
        <a:lstStyle/>
        <a:p>
          <a:r>
            <a:rPr lang="de-DE" sz="1050" b="1" dirty="0"/>
            <a:t>Modul 2.3</a:t>
          </a:r>
          <a:br>
            <a:rPr lang="de-DE" sz="1050" b="1" dirty="0"/>
          </a:br>
          <a:r>
            <a:rPr lang="de-DE" sz="1050" spc="-1" dirty="0">
              <a:latin typeface="Arial"/>
            </a:rPr>
            <a:t>Standpunkte abwägen</a:t>
          </a:r>
          <a:endParaRPr lang="de-DE" sz="1050" dirty="0"/>
        </a:p>
      </dgm:t>
    </dgm:pt>
    <dgm:pt modelId="{2046B6F2-D40F-C349-960C-308E337CC687}" type="parTrans" cxnId="{8088ECB6-0141-B341-B565-D95685272533}">
      <dgm:prSet/>
      <dgm:spPr/>
      <dgm:t>
        <a:bodyPr/>
        <a:lstStyle/>
        <a:p>
          <a:endParaRPr lang="de-DE"/>
        </a:p>
      </dgm:t>
    </dgm:pt>
    <dgm:pt modelId="{4921079B-83D0-8A46-A045-CE4A7550D06E}" type="sibTrans" cxnId="{8088ECB6-0141-B341-B565-D95685272533}">
      <dgm:prSet/>
      <dgm:spPr/>
      <dgm:t>
        <a:bodyPr/>
        <a:lstStyle/>
        <a:p>
          <a:endParaRPr lang="de-DE"/>
        </a:p>
      </dgm:t>
    </dgm:pt>
    <dgm:pt modelId="{D875F2FA-A2B1-4644-A3D3-C8A2F00F0213}">
      <dgm:prSet phldrT="[Text]" custT="1"/>
      <dgm:spPr/>
      <dgm:t>
        <a:bodyPr lIns="90000" tIns="45000" rIns="90000" bIns="45000" anchor="ctr"/>
        <a:lstStyle/>
        <a:p>
          <a:r>
            <a:rPr lang="de-DE" sz="1050" b="1" dirty="0"/>
            <a:t>Modul 3.1                           </a:t>
          </a:r>
          <a:br>
            <a:rPr lang="de-DE" sz="1050" b="1" dirty="0"/>
          </a:br>
          <a:r>
            <a:rPr lang="de-DE" sz="1050" spc="-1" dirty="0">
              <a:latin typeface="Arial"/>
            </a:rPr>
            <a:t>Anschlussfragen sammeln</a:t>
          </a:r>
          <a:endParaRPr lang="de-DE" sz="1050" dirty="0"/>
        </a:p>
      </dgm:t>
    </dgm:pt>
    <dgm:pt modelId="{955CF7E9-305C-7E4C-93B8-4172DF37E096}" type="parTrans" cxnId="{1E1D508E-7554-F746-9882-9004A400FA29}">
      <dgm:prSet/>
      <dgm:spPr/>
      <dgm:t>
        <a:bodyPr/>
        <a:lstStyle/>
        <a:p>
          <a:endParaRPr lang="de-DE"/>
        </a:p>
      </dgm:t>
    </dgm:pt>
    <dgm:pt modelId="{DFF0EA61-A96E-E447-B7BA-6063E26C5CFB}" type="sibTrans" cxnId="{1E1D508E-7554-F746-9882-9004A400FA29}">
      <dgm:prSet/>
      <dgm:spPr/>
      <dgm:t>
        <a:bodyPr/>
        <a:lstStyle/>
        <a:p>
          <a:endParaRPr lang="de-DE"/>
        </a:p>
      </dgm:t>
    </dgm:pt>
    <dgm:pt modelId="{7717E482-6DFD-9242-BE03-B5798C58B79D}">
      <dgm:prSet phldrT="[Text]" custT="1"/>
      <dgm:spPr/>
      <dgm:t>
        <a:bodyPr lIns="90000" tIns="45000" rIns="90000" bIns="45000" anchor="ctr"/>
        <a:lstStyle/>
        <a:p>
          <a:r>
            <a:rPr lang="de-DE" sz="1050" b="1" dirty="0"/>
            <a:t>Modul 3.2                                        </a:t>
          </a:r>
          <a:br>
            <a:rPr lang="de-DE" sz="1050" b="1" dirty="0"/>
          </a:br>
          <a:r>
            <a:rPr lang="de-DE" sz="1050" b="0" strike="noStrike" spc="-1" dirty="0">
              <a:latin typeface="Arial"/>
              <a:ea typeface="Arial"/>
            </a:rPr>
            <a:t>Nächste Schritte festlegen</a:t>
          </a:r>
          <a:endParaRPr lang="de-DE" sz="1050" dirty="0"/>
        </a:p>
      </dgm:t>
    </dgm:pt>
    <dgm:pt modelId="{A467AE43-C203-DF4E-A9BA-A69EBA5075C2}" type="parTrans" cxnId="{CE34730E-29E2-FF43-BE0E-4F0D9026B06B}">
      <dgm:prSet/>
      <dgm:spPr/>
      <dgm:t>
        <a:bodyPr/>
        <a:lstStyle/>
        <a:p>
          <a:endParaRPr lang="de-DE"/>
        </a:p>
      </dgm:t>
    </dgm:pt>
    <dgm:pt modelId="{9E7358EB-2A29-D64E-AF20-463BBFCBE521}" type="sibTrans" cxnId="{CE34730E-29E2-FF43-BE0E-4F0D9026B06B}">
      <dgm:prSet/>
      <dgm:spPr/>
      <dgm:t>
        <a:bodyPr/>
        <a:lstStyle/>
        <a:p>
          <a:endParaRPr lang="de-DE"/>
        </a:p>
      </dgm:t>
    </dgm:pt>
    <dgm:pt modelId="{4C9BF99A-9920-8848-B706-53FC4E7C3AFF}" type="pres">
      <dgm:prSet presAssocID="{B941F7D9-351B-E945-A207-3ABD0186E3F8}" presName="Name0" presStyleCnt="0">
        <dgm:presLayoutVars>
          <dgm:dir/>
          <dgm:animLvl val="lvl"/>
          <dgm:resizeHandles val="exact"/>
        </dgm:presLayoutVars>
      </dgm:prSet>
      <dgm:spPr/>
    </dgm:pt>
    <dgm:pt modelId="{9335B0E1-AA43-F448-84A2-1605CD56B94D}" type="pres">
      <dgm:prSet presAssocID="{E641CA71-C38A-324B-A0F2-D874CB959DBA}" presName="boxAndChildren" presStyleCnt="0"/>
      <dgm:spPr/>
    </dgm:pt>
    <dgm:pt modelId="{8DEC13BB-F0D3-734D-9D7C-50F199F2124B}" type="pres">
      <dgm:prSet presAssocID="{E641CA71-C38A-324B-A0F2-D874CB959DBA}" presName="parentTextBox" presStyleLbl="node1" presStyleIdx="0" presStyleCnt="3"/>
      <dgm:spPr/>
    </dgm:pt>
    <dgm:pt modelId="{10B5992D-3ABE-3440-B9E7-489052136950}" type="pres">
      <dgm:prSet presAssocID="{E641CA71-C38A-324B-A0F2-D874CB959DBA}" presName="entireBox" presStyleLbl="node1" presStyleIdx="0" presStyleCnt="3"/>
      <dgm:spPr/>
    </dgm:pt>
    <dgm:pt modelId="{577E155D-1BD2-A146-8352-8FDFA9D108CF}" type="pres">
      <dgm:prSet presAssocID="{E641CA71-C38A-324B-A0F2-D874CB959DBA}" presName="descendantBox" presStyleCnt="0"/>
      <dgm:spPr/>
    </dgm:pt>
    <dgm:pt modelId="{77100CC9-6172-7E40-B71A-703AC7821AEB}" type="pres">
      <dgm:prSet presAssocID="{D875F2FA-A2B1-4644-A3D3-C8A2F00F0213}" presName="childTextBox" presStyleLbl="fgAccFollowNode1" presStyleIdx="0" presStyleCnt="8">
        <dgm:presLayoutVars>
          <dgm:bulletEnabled val="1"/>
        </dgm:presLayoutVars>
      </dgm:prSet>
      <dgm:spPr/>
    </dgm:pt>
    <dgm:pt modelId="{348E73E7-E15E-2944-8889-4A1C8712988F}" type="pres">
      <dgm:prSet presAssocID="{7717E482-6DFD-9242-BE03-B5798C58B79D}" presName="childTextBox" presStyleLbl="fgAccFollowNode1" presStyleIdx="1" presStyleCnt="8">
        <dgm:presLayoutVars>
          <dgm:bulletEnabled val="1"/>
        </dgm:presLayoutVars>
      </dgm:prSet>
      <dgm:spPr/>
    </dgm:pt>
    <dgm:pt modelId="{5631082A-6BFE-D541-9717-B2782364ADEB}" type="pres">
      <dgm:prSet presAssocID="{514B0F9E-D3F8-0840-B6E1-C4B013947B4D}" presName="sp" presStyleCnt="0"/>
      <dgm:spPr/>
    </dgm:pt>
    <dgm:pt modelId="{89EB3DBD-5B70-EE45-A316-9970F3E729F9}" type="pres">
      <dgm:prSet presAssocID="{375DC1DC-1B7F-AB45-B676-C73838C3E575}" presName="arrowAndChildren" presStyleCnt="0"/>
      <dgm:spPr/>
    </dgm:pt>
    <dgm:pt modelId="{035A8FF7-68B2-6C49-BB69-5DA3CF97403D}" type="pres">
      <dgm:prSet presAssocID="{375DC1DC-1B7F-AB45-B676-C73838C3E575}" presName="parentTextArrow" presStyleLbl="node1" presStyleIdx="0" presStyleCnt="3"/>
      <dgm:spPr/>
    </dgm:pt>
    <dgm:pt modelId="{A27FAE62-80DD-3144-A69E-45791681297B}" type="pres">
      <dgm:prSet presAssocID="{375DC1DC-1B7F-AB45-B676-C73838C3E575}" presName="arrow" presStyleLbl="node1" presStyleIdx="1" presStyleCnt="3"/>
      <dgm:spPr/>
    </dgm:pt>
    <dgm:pt modelId="{40C81940-EA2F-DA41-AFEB-89080FCDAB76}" type="pres">
      <dgm:prSet presAssocID="{375DC1DC-1B7F-AB45-B676-C73838C3E575}" presName="descendantArrow" presStyleCnt="0"/>
      <dgm:spPr/>
    </dgm:pt>
    <dgm:pt modelId="{1CB94BB5-51CD-5743-9C29-6A5BEC6DAD17}" type="pres">
      <dgm:prSet presAssocID="{27464BC8-DDB2-2D4E-9124-D81E98FEA498}" presName="childTextArrow" presStyleLbl="fgAccFollowNode1" presStyleIdx="2" presStyleCnt="8">
        <dgm:presLayoutVars>
          <dgm:bulletEnabled val="1"/>
        </dgm:presLayoutVars>
      </dgm:prSet>
      <dgm:spPr/>
    </dgm:pt>
    <dgm:pt modelId="{709D5EBD-CAF5-C040-840E-3A55569515EA}" type="pres">
      <dgm:prSet presAssocID="{545AF924-88C4-3F48-A5BC-5F2DAE83A5CE}" presName="childTextArrow" presStyleLbl="fgAccFollowNode1" presStyleIdx="3" presStyleCnt="8">
        <dgm:presLayoutVars>
          <dgm:bulletEnabled val="1"/>
        </dgm:presLayoutVars>
      </dgm:prSet>
      <dgm:spPr/>
    </dgm:pt>
    <dgm:pt modelId="{D49E4569-4F31-E44E-8C86-CACFA4EC116B}" type="pres">
      <dgm:prSet presAssocID="{31030DCF-3442-844C-B812-829970437775}" presName="childTextArrow" presStyleLbl="fgAccFollowNode1" presStyleIdx="4" presStyleCnt="8">
        <dgm:presLayoutVars>
          <dgm:bulletEnabled val="1"/>
        </dgm:presLayoutVars>
      </dgm:prSet>
      <dgm:spPr/>
    </dgm:pt>
    <dgm:pt modelId="{AAE2FADA-CFB6-6C49-9948-308EEAD5EAF1}" type="pres">
      <dgm:prSet presAssocID="{0485C116-1380-824B-98DA-920CC260B7C9}" presName="sp" presStyleCnt="0"/>
      <dgm:spPr/>
    </dgm:pt>
    <dgm:pt modelId="{E64B461D-6120-9848-961C-78D7B3DEF4F3}" type="pres">
      <dgm:prSet presAssocID="{F9D305B4-6BBA-9543-9529-6F797494D740}" presName="arrowAndChildren" presStyleCnt="0"/>
      <dgm:spPr/>
    </dgm:pt>
    <dgm:pt modelId="{1178EC4C-1C52-8A4A-9766-0C90D1939131}" type="pres">
      <dgm:prSet presAssocID="{F9D305B4-6BBA-9543-9529-6F797494D740}" presName="parentTextArrow" presStyleLbl="node1" presStyleIdx="1" presStyleCnt="3"/>
      <dgm:spPr/>
    </dgm:pt>
    <dgm:pt modelId="{9F365CF5-C1BB-B54D-A7B7-678EF62C0423}" type="pres">
      <dgm:prSet presAssocID="{F9D305B4-6BBA-9543-9529-6F797494D740}" presName="arrow" presStyleLbl="node1" presStyleIdx="2" presStyleCnt="3" custLinFactNeighborX="5080"/>
      <dgm:spPr/>
    </dgm:pt>
    <dgm:pt modelId="{3EF54CFA-5EBC-D345-80E7-AB4FDB4A74B7}" type="pres">
      <dgm:prSet presAssocID="{F9D305B4-6BBA-9543-9529-6F797494D740}" presName="descendantArrow" presStyleCnt="0"/>
      <dgm:spPr/>
    </dgm:pt>
    <dgm:pt modelId="{211E55A7-05CF-AF49-A6AA-5D2FB6A72CE9}" type="pres">
      <dgm:prSet presAssocID="{F56024C4-E980-394D-BEFC-626CC32F4FCF}" presName="childTextArrow" presStyleLbl="fgAccFollowNode1" presStyleIdx="5" presStyleCnt="8">
        <dgm:presLayoutVars>
          <dgm:bulletEnabled val="1"/>
        </dgm:presLayoutVars>
      </dgm:prSet>
      <dgm:spPr/>
    </dgm:pt>
    <dgm:pt modelId="{2775D099-531D-6246-BFB4-AD0BA8077049}" type="pres">
      <dgm:prSet presAssocID="{74DA4236-75DA-0A43-A38C-4FD17A145434}" presName="childTextArrow" presStyleLbl="fgAccFollowNode1" presStyleIdx="6" presStyleCnt="8">
        <dgm:presLayoutVars>
          <dgm:bulletEnabled val="1"/>
        </dgm:presLayoutVars>
      </dgm:prSet>
      <dgm:spPr/>
    </dgm:pt>
    <dgm:pt modelId="{C0CEAC91-A0ED-AF46-B641-50CB589AB942}" type="pres">
      <dgm:prSet presAssocID="{34CDE5FC-71BD-EE48-9629-3F6B378CFE4D}" presName="childTextArrow" presStyleLbl="fgAccFollowNode1" presStyleIdx="7" presStyleCnt="8">
        <dgm:presLayoutVars>
          <dgm:bulletEnabled val="1"/>
        </dgm:presLayoutVars>
      </dgm:prSet>
      <dgm:spPr/>
    </dgm:pt>
  </dgm:ptLst>
  <dgm:cxnLst>
    <dgm:cxn modelId="{C69BBD00-A415-8E48-9A5C-E522AADDBF58}" type="presOf" srcId="{F56024C4-E980-394D-BEFC-626CC32F4FCF}" destId="{211E55A7-05CF-AF49-A6AA-5D2FB6A72CE9}" srcOrd="0" destOrd="0" presId="urn:microsoft.com/office/officeart/2005/8/layout/process4"/>
    <dgm:cxn modelId="{84104F07-A6A5-1545-9951-5010AE55B121}" srcId="{375DC1DC-1B7F-AB45-B676-C73838C3E575}" destId="{27464BC8-DDB2-2D4E-9124-D81E98FEA498}" srcOrd="0" destOrd="0" parTransId="{7B317597-F895-6645-869D-72C5890E26AC}" sibTransId="{10E89184-8CEF-054D-8629-55B8A01A5853}"/>
    <dgm:cxn modelId="{CE34730E-29E2-FF43-BE0E-4F0D9026B06B}" srcId="{E641CA71-C38A-324B-A0F2-D874CB959DBA}" destId="{7717E482-6DFD-9242-BE03-B5798C58B79D}" srcOrd="1" destOrd="0" parTransId="{A467AE43-C203-DF4E-A9BA-A69EBA5075C2}" sibTransId="{9E7358EB-2A29-D64E-AF20-463BBFCBE521}"/>
    <dgm:cxn modelId="{8EF8D749-A4FF-AD4B-8971-166C2DC07EDF}" type="presOf" srcId="{31030DCF-3442-844C-B812-829970437775}" destId="{D49E4569-4F31-E44E-8C86-CACFA4EC116B}" srcOrd="0" destOrd="0" presId="urn:microsoft.com/office/officeart/2005/8/layout/process4"/>
    <dgm:cxn modelId="{D802F15B-9A8D-B741-9FA8-A7FD0EA7355C}" type="presOf" srcId="{D875F2FA-A2B1-4644-A3D3-C8A2F00F0213}" destId="{77100CC9-6172-7E40-B71A-703AC7821AEB}" srcOrd="0" destOrd="0" presId="urn:microsoft.com/office/officeart/2005/8/layout/process4"/>
    <dgm:cxn modelId="{DBB8E062-B5CC-8E48-A350-301B7CBA9DE6}" type="presOf" srcId="{7717E482-6DFD-9242-BE03-B5798C58B79D}" destId="{348E73E7-E15E-2944-8889-4A1C8712988F}" srcOrd="0" destOrd="0" presId="urn:microsoft.com/office/officeart/2005/8/layout/process4"/>
    <dgm:cxn modelId="{CC38E964-87D0-9542-AA61-3920F5028ABA}" srcId="{F9D305B4-6BBA-9543-9529-6F797494D740}" destId="{74DA4236-75DA-0A43-A38C-4FD17A145434}" srcOrd="1" destOrd="0" parTransId="{49EDF620-83FE-9647-9E4F-E77B15CB2DAC}" sibTransId="{05B47C2A-549E-8C4D-92F2-F730378C26D8}"/>
    <dgm:cxn modelId="{F9986A69-DB0E-FB4F-A8EA-1089453BE1E4}" srcId="{B941F7D9-351B-E945-A207-3ABD0186E3F8}" destId="{F9D305B4-6BBA-9543-9529-6F797494D740}" srcOrd="0" destOrd="0" parTransId="{3665CBAF-183F-5A48-A08A-0636C7F72562}" sibTransId="{0485C116-1380-824B-98DA-920CC260B7C9}"/>
    <dgm:cxn modelId="{BFAC2F6E-92CC-DE48-B529-A9ACA1909DFD}" type="presOf" srcId="{375DC1DC-1B7F-AB45-B676-C73838C3E575}" destId="{035A8FF7-68B2-6C49-BB69-5DA3CF97403D}" srcOrd="0" destOrd="0" presId="urn:microsoft.com/office/officeart/2005/8/layout/process4"/>
    <dgm:cxn modelId="{E25BF073-4CFB-0C49-84F1-9F78FDA54804}" srcId="{375DC1DC-1B7F-AB45-B676-C73838C3E575}" destId="{545AF924-88C4-3F48-A5BC-5F2DAE83A5CE}" srcOrd="1" destOrd="0" parTransId="{0F87F716-8355-5D4B-8AE3-3F2D2E5B2B8F}" sibTransId="{298BB3D3-9E0F-B845-B4DD-809B0E912B92}"/>
    <dgm:cxn modelId="{D858D98B-6A8C-A443-B97D-B3B715C2A9BA}" srcId="{F9D305B4-6BBA-9543-9529-6F797494D740}" destId="{34CDE5FC-71BD-EE48-9629-3F6B378CFE4D}" srcOrd="2" destOrd="0" parTransId="{C2CAD25F-76B6-EE45-8288-5B107DD83C0B}" sibTransId="{DA277A65-C8AC-EC4C-97F2-3F9ADE782627}"/>
    <dgm:cxn modelId="{8871FA8C-3FCD-7B48-822F-52738615ACF8}" type="presOf" srcId="{F9D305B4-6BBA-9543-9529-6F797494D740}" destId="{1178EC4C-1C52-8A4A-9766-0C90D1939131}" srcOrd="0" destOrd="0" presId="urn:microsoft.com/office/officeart/2005/8/layout/process4"/>
    <dgm:cxn modelId="{87AE148D-C785-E749-B0F1-3C170E7F4214}" type="presOf" srcId="{F9D305B4-6BBA-9543-9529-6F797494D740}" destId="{9F365CF5-C1BB-B54D-A7B7-678EF62C0423}" srcOrd="1" destOrd="0" presId="urn:microsoft.com/office/officeart/2005/8/layout/process4"/>
    <dgm:cxn modelId="{1E1D508E-7554-F746-9882-9004A400FA29}" srcId="{E641CA71-C38A-324B-A0F2-D874CB959DBA}" destId="{D875F2FA-A2B1-4644-A3D3-C8A2F00F0213}" srcOrd="0" destOrd="0" parTransId="{955CF7E9-305C-7E4C-93B8-4172DF37E096}" sibTransId="{DFF0EA61-A96E-E447-B7BA-6063E26C5CFB}"/>
    <dgm:cxn modelId="{6974BF94-577E-1B4F-AAF9-D264FA5C04CE}" srcId="{F9D305B4-6BBA-9543-9529-6F797494D740}" destId="{F56024C4-E980-394D-BEFC-626CC32F4FCF}" srcOrd="0" destOrd="0" parTransId="{7B66B904-9663-F84C-8CBA-CC48B98ACD47}" sibTransId="{D7054381-AF4C-4046-8DB7-B4EA5F7440FB}"/>
    <dgm:cxn modelId="{A6E2CA9A-D184-3D45-86CE-483DF5400DAC}" type="presOf" srcId="{E641CA71-C38A-324B-A0F2-D874CB959DBA}" destId="{8DEC13BB-F0D3-734D-9D7C-50F199F2124B}" srcOrd="0" destOrd="0" presId="urn:microsoft.com/office/officeart/2005/8/layout/process4"/>
    <dgm:cxn modelId="{695F8BA0-2821-724A-86D5-A2B4B5565216}" srcId="{B941F7D9-351B-E945-A207-3ABD0186E3F8}" destId="{375DC1DC-1B7F-AB45-B676-C73838C3E575}" srcOrd="1" destOrd="0" parTransId="{F725E8A8-B288-804C-BF22-DE8B35909768}" sibTransId="{514B0F9E-D3F8-0840-B6E1-C4B013947B4D}"/>
    <dgm:cxn modelId="{121E15A1-8AD2-904A-A737-119F06D98D11}" type="presOf" srcId="{B941F7D9-351B-E945-A207-3ABD0186E3F8}" destId="{4C9BF99A-9920-8848-B706-53FC4E7C3AFF}" srcOrd="0" destOrd="0" presId="urn:microsoft.com/office/officeart/2005/8/layout/process4"/>
    <dgm:cxn modelId="{36AEDEAD-7A39-6A4C-81B2-CB6045BD0B5B}" srcId="{B941F7D9-351B-E945-A207-3ABD0186E3F8}" destId="{E641CA71-C38A-324B-A0F2-D874CB959DBA}" srcOrd="2" destOrd="0" parTransId="{D02685BD-27B4-964D-B0DC-CB85473033AE}" sibTransId="{3D956DD4-1B6B-8649-A6A1-7C9AB71CE40F}"/>
    <dgm:cxn modelId="{743EB5B6-2F84-D946-9128-34DC7FFD3796}" type="presOf" srcId="{74DA4236-75DA-0A43-A38C-4FD17A145434}" destId="{2775D099-531D-6246-BFB4-AD0BA8077049}" srcOrd="0" destOrd="0" presId="urn:microsoft.com/office/officeart/2005/8/layout/process4"/>
    <dgm:cxn modelId="{8088ECB6-0141-B341-B565-D95685272533}" srcId="{375DC1DC-1B7F-AB45-B676-C73838C3E575}" destId="{31030DCF-3442-844C-B812-829970437775}" srcOrd="2" destOrd="0" parTransId="{2046B6F2-D40F-C349-960C-308E337CC687}" sibTransId="{4921079B-83D0-8A46-A045-CE4A7550D06E}"/>
    <dgm:cxn modelId="{F0DAABBD-4DF7-0049-BAE3-2AEF6FDBC75D}" type="presOf" srcId="{34CDE5FC-71BD-EE48-9629-3F6B378CFE4D}" destId="{C0CEAC91-A0ED-AF46-B641-50CB589AB942}" srcOrd="0" destOrd="0" presId="urn:microsoft.com/office/officeart/2005/8/layout/process4"/>
    <dgm:cxn modelId="{3CEFC9D4-E0D8-5F46-92EB-FE3C5610FDD7}" type="presOf" srcId="{545AF924-88C4-3F48-A5BC-5F2DAE83A5CE}" destId="{709D5EBD-CAF5-C040-840E-3A55569515EA}" srcOrd="0" destOrd="0" presId="urn:microsoft.com/office/officeart/2005/8/layout/process4"/>
    <dgm:cxn modelId="{CD0F5DD9-FA9C-E94F-93C5-EFE00F82529F}" type="presOf" srcId="{E641CA71-C38A-324B-A0F2-D874CB959DBA}" destId="{10B5992D-3ABE-3440-B9E7-489052136950}" srcOrd="1" destOrd="0" presId="urn:microsoft.com/office/officeart/2005/8/layout/process4"/>
    <dgm:cxn modelId="{722166ED-DE55-9E45-8F29-42C45B58332D}" type="presOf" srcId="{27464BC8-DDB2-2D4E-9124-D81E98FEA498}" destId="{1CB94BB5-51CD-5743-9C29-6A5BEC6DAD17}" srcOrd="0" destOrd="0" presId="urn:microsoft.com/office/officeart/2005/8/layout/process4"/>
    <dgm:cxn modelId="{8BE722FB-486A-FC47-833A-292AEFBCF8A9}" type="presOf" srcId="{375DC1DC-1B7F-AB45-B676-C73838C3E575}" destId="{A27FAE62-80DD-3144-A69E-45791681297B}" srcOrd="1" destOrd="0" presId="urn:microsoft.com/office/officeart/2005/8/layout/process4"/>
    <dgm:cxn modelId="{C73A3D08-14DA-DF48-9E49-DF2DDA604E8F}" type="presParOf" srcId="{4C9BF99A-9920-8848-B706-53FC4E7C3AFF}" destId="{9335B0E1-AA43-F448-84A2-1605CD56B94D}" srcOrd="0" destOrd="0" presId="urn:microsoft.com/office/officeart/2005/8/layout/process4"/>
    <dgm:cxn modelId="{30118B71-4C37-7A46-9F0C-1EFF0AE42C39}" type="presParOf" srcId="{9335B0E1-AA43-F448-84A2-1605CD56B94D}" destId="{8DEC13BB-F0D3-734D-9D7C-50F199F2124B}" srcOrd="0" destOrd="0" presId="urn:microsoft.com/office/officeart/2005/8/layout/process4"/>
    <dgm:cxn modelId="{36FAD21D-1524-BF4F-8481-6CC50D9CC3C6}" type="presParOf" srcId="{9335B0E1-AA43-F448-84A2-1605CD56B94D}" destId="{10B5992D-3ABE-3440-B9E7-489052136950}" srcOrd="1" destOrd="0" presId="urn:microsoft.com/office/officeart/2005/8/layout/process4"/>
    <dgm:cxn modelId="{8AF1EF86-8306-984A-AB35-B0DF2B2A6DF9}" type="presParOf" srcId="{9335B0E1-AA43-F448-84A2-1605CD56B94D}" destId="{577E155D-1BD2-A146-8352-8FDFA9D108CF}" srcOrd="2" destOrd="0" presId="urn:microsoft.com/office/officeart/2005/8/layout/process4"/>
    <dgm:cxn modelId="{9A30BB25-6D24-1547-B75B-2ED1902DC615}" type="presParOf" srcId="{577E155D-1BD2-A146-8352-8FDFA9D108CF}" destId="{77100CC9-6172-7E40-B71A-703AC7821AEB}" srcOrd="0" destOrd="0" presId="urn:microsoft.com/office/officeart/2005/8/layout/process4"/>
    <dgm:cxn modelId="{40CDEB1F-55D7-104D-83B1-5C797229E7BB}" type="presParOf" srcId="{577E155D-1BD2-A146-8352-8FDFA9D108CF}" destId="{348E73E7-E15E-2944-8889-4A1C8712988F}" srcOrd="1" destOrd="0" presId="urn:microsoft.com/office/officeart/2005/8/layout/process4"/>
    <dgm:cxn modelId="{DB04DCA4-F656-5B44-82EB-1A060DA9B001}" type="presParOf" srcId="{4C9BF99A-9920-8848-B706-53FC4E7C3AFF}" destId="{5631082A-6BFE-D541-9717-B2782364ADEB}" srcOrd="1" destOrd="0" presId="urn:microsoft.com/office/officeart/2005/8/layout/process4"/>
    <dgm:cxn modelId="{DB6CFABD-176E-CA4F-8AAD-933B2C26A897}" type="presParOf" srcId="{4C9BF99A-9920-8848-B706-53FC4E7C3AFF}" destId="{89EB3DBD-5B70-EE45-A316-9970F3E729F9}" srcOrd="2" destOrd="0" presId="urn:microsoft.com/office/officeart/2005/8/layout/process4"/>
    <dgm:cxn modelId="{8C96E35F-25AA-8B41-B830-92C958E3A7DD}" type="presParOf" srcId="{89EB3DBD-5B70-EE45-A316-9970F3E729F9}" destId="{035A8FF7-68B2-6C49-BB69-5DA3CF97403D}" srcOrd="0" destOrd="0" presId="urn:microsoft.com/office/officeart/2005/8/layout/process4"/>
    <dgm:cxn modelId="{2B3E94BC-55FD-0E49-B03E-903167E594D8}" type="presParOf" srcId="{89EB3DBD-5B70-EE45-A316-9970F3E729F9}" destId="{A27FAE62-80DD-3144-A69E-45791681297B}" srcOrd="1" destOrd="0" presId="urn:microsoft.com/office/officeart/2005/8/layout/process4"/>
    <dgm:cxn modelId="{8A5646E7-E3E7-814B-9BB7-4EEE949164C8}" type="presParOf" srcId="{89EB3DBD-5B70-EE45-A316-9970F3E729F9}" destId="{40C81940-EA2F-DA41-AFEB-89080FCDAB76}" srcOrd="2" destOrd="0" presId="urn:microsoft.com/office/officeart/2005/8/layout/process4"/>
    <dgm:cxn modelId="{0376F473-C588-544F-A94F-29432BB256D9}" type="presParOf" srcId="{40C81940-EA2F-DA41-AFEB-89080FCDAB76}" destId="{1CB94BB5-51CD-5743-9C29-6A5BEC6DAD17}" srcOrd="0" destOrd="0" presId="urn:microsoft.com/office/officeart/2005/8/layout/process4"/>
    <dgm:cxn modelId="{8575D8EE-1FCB-0C48-B02B-780A26F5AF85}" type="presParOf" srcId="{40C81940-EA2F-DA41-AFEB-89080FCDAB76}" destId="{709D5EBD-CAF5-C040-840E-3A55569515EA}" srcOrd="1" destOrd="0" presId="urn:microsoft.com/office/officeart/2005/8/layout/process4"/>
    <dgm:cxn modelId="{78BAF79D-49E6-A240-AD3A-653147D486B2}" type="presParOf" srcId="{40C81940-EA2F-DA41-AFEB-89080FCDAB76}" destId="{D49E4569-4F31-E44E-8C86-CACFA4EC116B}" srcOrd="2" destOrd="0" presId="urn:microsoft.com/office/officeart/2005/8/layout/process4"/>
    <dgm:cxn modelId="{F552A651-39E8-2442-84CE-0C2AE9B5CE9F}" type="presParOf" srcId="{4C9BF99A-9920-8848-B706-53FC4E7C3AFF}" destId="{AAE2FADA-CFB6-6C49-9948-308EEAD5EAF1}" srcOrd="3" destOrd="0" presId="urn:microsoft.com/office/officeart/2005/8/layout/process4"/>
    <dgm:cxn modelId="{976624E9-CA11-EE4D-8BDC-FE13BEB93B30}" type="presParOf" srcId="{4C9BF99A-9920-8848-B706-53FC4E7C3AFF}" destId="{E64B461D-6120-9848-961C-78D7B3DEF4F3}" srcOrd="4" destOrd="0" presId="urn:microsoft.com/office/officeart/2005/8/layout/process4"/>
    <dgm:cxn modelId="{27CDE59A-27E4-E54B-9ED6-1A27D2B8FC21}" type="presParOf" srcId="{E64B461D-6120-9848-961C-78D7B3DEF4F3}" destId="{1178EC4C-1C52-8A4A-9766-0C90D1939131}" srcOrd="0" destOrd="0" presId="urn:microsoft.com/office/officeart/2005/8/layout/process4"/>
    <dgm:cxn modelId="{EF6E2E66-57AB-D942-93B4-1ECE8AD1ED67}" type="presParOf" srcId="{E64B461D-6120-9848-961C-78D7B3DEF4F3}" destId="{9F365CF5-C1BB-B54D-A7B7-678EF62C0423}" srcOrd="1" destOrd="0" presId="urn:microsoft.com/office/officeart/2005/8/layout/process4"/>
    <dgm:cxn modelId="{D56726A9-345F-2944-985F-9EAA74D86E6E}" type="presParOf" srcId="{E64B461D-6120-9848-961C-78D7B3DEF4F3}" destId="{3EF54CFA-5EBC-D345-80E7-AB4FDB4A74B7}" srcOrd="2" destOrd="0" presId="urn:microsoft.com/office/officeart/2005/8/layout/process4"/>
    <dgm:cxn modelId="{23290949-5198-3145-A9D4-111167408F2E}" type="presParOf" srcId="{3EF54CFA-5EBC-D345-80E7-AB4FDB4A74B7}" destId="{211E55A7-05CF-AF49-A6AA-5D2FB6A72CE9}" srcOrd="0" destOrd="0" presId="urn:microsoft.com/office/officeart/2005/8/layout/process4"/>
    <dgm:cxn modelId="{FCC6EAA8-C76E-CC4F-94DC-A6AA07A163DF}" type="presParOf" srcId="{3EF54CFA-5EBC-D345-80E7-AB4FDB4A74B7}" destId="{2775D099-531D-6246-BFB4-AD0BA8077049}" srcOrd="1" destOrd="0" presId="urn:microsoft.com/office/officeart/2005/8/layout/process4"/>
    <dgm:cxn modelId="{AB2C332A-26BF-A644-A7A4-91B421166D49}" type="presParOf" srcId="{3EF54CFA-5EBC-D345-80E7-AB4FDB4A74B7}" destId="{C0CEAC91-A0ED-AF46-B641-50CB589AB942}" srcOrd="2"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5992D-3ABE-3440-B9E7-489052136950}">
      <dsp:nvSpPr>
        <dsp:cNvPr id="0" name=""/>
        <dsp:cNvSpPr/>
      </dsp:nvSpPr>
      <dsp:spPr>
        <a:xfrm>
          <a:off x="0" y="2776845"/>
          <a:ext cx="5639039" cy="911422"/>
        </a:xfrm>
        <a:prstGeom prst="rect">
          <a:avLst/>
        </a:prstGeom>
        <a:solidFill>
          <a:srgbClr val="00B050"/>
        </a:solidFill>
        <a:ln>
          <a:noFill/>
        </a:ln>
        <a:effectLst>
          <a:outerShdw blurRad="381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0000" tIns="45000" rIns="90000" bIns="45000" numCol="1" spcCol="1270" anchor="ctr" anchorCtr="0">
          <a:noAutofit/>
        </a:bodyPr>
        <a:lstStyle/>
        <a:p>
          <a:pPr marL="0" lvl="0" indent="0" algn="ctr" defTabSz="533400">
            <a:lnSpc>
              <a:spcPct val="90000"/>
            </a:lnSpc>
            <a:spcBef>
              <a:spcPct val="0"/>
            </a:spcBef>
            <a:spcAft>
              <a:spcPct val="35000"/>
            </a:spcAft>
            <a:buNone/>
          </a:pPr>
          <a:r>
            <a:rPr lang="de-DE" sz="1200" b="1" kern="1200" spc="-1" dirty="0"/>
            <a:t>3. Nächste </a:t>
          </a:r>
          <a:r>
            <a:rPr lang="de-DE" sz="1200" b="1" kern="1200" spc="-1" dirty="0">
              <a:sym typeface="Styrene A Medium"/>
            </a:rPr>
            <a:t>Schritte</a:t>
          </a:r>
          <a:endParaRPr lang="de-DE" sz="1200" b="1" kern="1200" spc="-1" dirty="0"/>
        </a:p>
        <a:p>
          <a:pPr marL="0" lvl="0" indent="0" algn="ctr" defTabSz="533400">
            <a:lnSpc>
              <a:spcPct val="90000"/>
            </a:lnSpc>
            <a:spcBef>
              <a:spcPct val="0"/>
            </a:spcBef>
            <a:spcAft>
              <a:spcPct val="35000"/>
            </a:spcAft>
            <a:buNone/>
          </a:pPr>
          <a:r>
            <a:rPr lang="de-DE" sz="1200" b="0" kern="1200" spc="-1" dirty="0"/>
            <a:t>Was wollen wir tun?</a:t>
          </a:r>
          <a:endParaRPr lang="de-DE" sz="1200" b="0" kern="1200" dirty="0"/>
        </a:p>
      </dsp:txBody>
      <dsp:txXfrm>
        <a:off x="0" y="2776845"/>
        <a:ext cx="5639039" cy="492168"/>
      </dsp:txXfrm>
    </dsp:sp>
    <dsp:sp modelId="{77100CC9-6172-7E40-B71A-703AC7821AEB}">
      <dsp:nvSpPr>
        <dsp:cNvPr id="0" name=""/>
        <dsp:cNvSpPr/>
      </dsp:nvSpPr>
      <dsp:spPr>
        <a:xfrm>
          <a:off x="0" y="3250785"/>
          <a:ext cx="2819519" cy="419254"/>
        </a:xfrm>
        <a:prstGeom prst="rect">
          <a:avLst/>
        </a:prstGeom>
        <a:solidFill>
          <a:schemeClr val="accent2">
            <a:tint val="40000"/>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0000" tIns="45000" rIns="90000" bIns="45000" numCol="1" spcCol="1270" anchor="ctr" anchorCtr="0">
          <a:noAutofit/>
        </a:bodyPr>
        <a:lstStyle/>
        <a:p>
          <a:pPr marL="0" lvl="0" indent="0" algn="ctr" defTabSz="466725">
            <a:lnSpc>
              <a:spcPct val="90000"/>
            </a:lnSpc>
            <a:spcBef>
              <a:spcPct val="0"/>
            </a:spcBef>
            <a:spcAft>
              <a:spcPct val="35000"/>
            </a:spcAft>
            <a:buNone/>
          </a:pPr>
          <a:r>
            <a:rPr lang="de-DE" sz="1050" b="1" kern="1200" dirty="0"/>
            <a:t>Modul 3.1                           </a:t>
          </a:r>
          <a:br>
            <a:rPr lang="de-DE" sz="1050" b="1" kern="1200" dirty="0"/>
          </a:br>
          <a:r>
            <a:rPr lang="de-DE" sz="1050" kern="1200" spc="-1" dirty="0">
              <a:latin typeface="Arial"/>
            </a:rPr>
            <a:t>Anschlussfragen sammeln</a:t>
          </a:r>
          <a:endParaRPr lang="de-DE" sz="1050" kern="1200" dirty="0"/>
        </a:p>
      </dsp:txBody>
      <dsp:txXfrm>
        <a:off x="0" y="3250785"/>
        <a:ext cx="2819519" cy="419254"/>
      </dsp:txXfrm>
    </dsp:sp>
    <dsp:sp modelId="{348E73E7-E15E-2944-8889-4A1C8712988F}">
      <dsp:nvSpPr>
        <dsp:cNvPr id="0" name=""/>
        <dsp:cNvSpPr/>
      </dsp:nvSpPr>
      <dsp:spPr>
        <a:xfrm>
          <a:off x="2819519" y="3250785"/>
          <a:ext cx="2819519" cy="419254"/>
        </a:xfrm>
        <a:prstGeom prst="rect">
          <a:avLst/>
        </a:prstGeom>
        <a:solidFill>
          <a:schemeClr val="accent2">
            <a:tint val="40000"/>
            <a:alpha val="90000"/>
            <a:hueOff val="717974"/>
            <a:satOff val="-625"/>
            <a:lumOff val="-1"/>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0000" tIns="45000" rIns="90000" bIns="45000" numCol="1" spcCol="1270" anchor="ctr" anchorCtr="0">
          <a:noAutofit/>
        </a:bodyPr>
        <a:lstStyle/>
        <a:p>
          <a:pPr marL="0" lvl="0" indent="0" algn="ctr" defTabSz="466725">
            <a:lnSpc>
              <a:spcPct val="90000"/>
            </a:lnSpc>
            <a:spcBef>
              <a:spcPct val="0"/>
            </a:spcBef>
            <a:spcAft>
              <a:spcPct val="35000"/>
            </a:spcAft>
            <a:buNone/>
          </a:pPr>
          <a:r>
            <a:rPr lang="de-DE" sz="1050" b="1" kern="1200" dirty="0"/>
            <a:t>Modul 3.2                                        </a:t>
          </a:r>
          <a:br>
            <a:rPr lang="de-DE" sz="1050" b="1" kern="1200" dirty="0"/>
          </a:br>
          <a:r>
            <a:rPr lang="de-DE" sz="1050" b="0" strike="noStrike" kern="1200" spc="-1" dirty="0">
              <a:latin typeface="Arial"/>
              <a:ea typeface="Arial"/>
            </a:rPr>
            <a:t>Nächste Schritte festlegen</a:t>
          </a:r>
          <a:endParaRPr lang="de-DE" sz="1050" kern="1200" dirty="0"/>
        </a:p>
      </dsp:txBody>
      <dsp:txXfrm>
        <a:off x="2819519" y="3250785"/>
        <a:ext cx="2819519" cy="419254"/>
      </dsp:txXfrm>
    </dsp:sp>
    <dsp:sp modelId="{A27FAE62-80DD-3144-A69E-45791681297B}">
      <dsp:nvSpPr>
        <dsp:cNvPr id="0" name=""/>
        <dsp:cNvSpPr/>
      </dsp:nvSpPr>
      <dsp:spPr>
        <a:xfrm rot="10800000">
          <a:off x="0" y="1388748"/>
          <a:ext cx="5639039" cy="1401767"/>
        </a:xfrm>
        <a:prstGeom prst="upArrowCallout">
          <a:avLst/>
        </a:prstGeom>
        <a:solidFill>
          <a:srgbClr val="CE2475"/>
        </a:solidFill>
        <a:ln>
          <a:noFill/>
        </a:ln>
        <a:effectLst>
          <a:outerShdw blurRad="381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0000" tIns="45000" rIns="90000" bIns="45000" numCol="1" spcCol="1270" anchor="ctr" anchorCtr="0">
          <a:noAutofit/>
        </a:bodyPr>
        <a:lstStyle/>
        <a:p>
          <a:pPr marL="0" lvl="0" indent="0" algn="ctr" defTabSz="533400">
            <a:lnSpc>
              <a:spcPct val="90000"/>
            </a:lnSpc>
            <a:spcBef>
              <a:spcPct val="0"/>
            </a:spcBef>
            <a:spcAft>
              <a:spcPct val="35000"/>
            </a:spcAft>
            <a:buNone/>
          </a:pPr>
          <a:r>
            <a:rPr lang="de-DE" sz="1200" b="1" kern="1200" spc="-1" dirty="0"/>
            <a:t>2. Beurteilung</a:t>
          </a:r>
        </a:p>
        <a:p>
          <a:pPr marL="0" lvl="0" indent="0" algn="ctr" defTabSz="533400">
            <a:lnSpc>
              <a:spcPct val="90000"/>
            </a:lnSpc>
            <a:spcBef>
              <a:spcPct val="0"/>
            </a:spcBef>
            <a:spcAft>
              <a:spcPct val="35000"/>
            </a:spcAft>
            <a:buNone/>
          </a:pPr>
          <a:r>
            <a:rPr lang="de-DE" sz="1200" b="0" kern="1200" spc="-1" dirty="0"/>
            <a:t>Worüber reden wir?</a:t>
          </a:r>
          <a:endParaRPr lang="de-DE" sz="1200" b="0" kern="1200" dirty="0"/>
        </a:p>
      </dsp:txBody>
      <dsp:txXfrm rot="-10800000">
        <a:off x="0" y="1388748"/>
        <a:ext cx="5639039" cy="492020"/>
      </dsp:txXfrm>
    </dsp:sp>
    <dsp:sp modelId="{1CB94BB5-51CD-5743-9C29-6A5BEC6DAD17}">
      <dsp:nvSpPr>
        <dsp:cNvPr id="0" name=""/>
        <dsp:cNvSpPr/>
      </dsp:nvSpPr>
      <dsp:spPr>
        <a:xfrm>
          <a:off x="2753" y="1880769"/>
          <a:ext cx="1877844" cy="419128"/>
        </a:xfrm>
        <a:prstGeom prst="rect">
          <a:avLst/>
        </a:prstGeom>
        <a:solidFill>
          <a:schemeClr val="accent2">
            <a:tint val="40000"/>
            <a:alpha val="90000"/>
            <a:hueOff val="1435949"/>
            <a:satOff val="-1251"/>
            <a:lumOff val="-2"/>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0000" tIns="45000" rIns="90000" bIns="45000" numCol="1" spcCol="1270" anchor="ctr" anchorCtr="0">
          <a:noAutofit/>
        </a:bodyPr>
        <a:lstStyle/>
        <a:p>
          <a:pPr marL="0" lvl="0" indent="0" algn="ctr" defTabSz="466725">
            <a:lnSpc>
              <a:spcPct val="90000"/>
            </a:lnSpc>
            <a:spcBef>
              <a:spcPct val="0"/>
            </a:spcBef>
            <a:spcAft>
              <a:spcPct val="35000"/>
            </a:spcAft>
            <a:buNone/>
          </a:pPr>
          <a:r>
            <a:rPr lang="de-DE" sz="1050" b="1" kern="1200" dirty="0"/>
            <a:t>Modul 2.1 </a:t>
          </a:r>
          <a:br>
            <a:rPr lang="de-DE" sz="1050" b="1" kern="1200" dirty="0"/>
          </a:br>
          <a:r>
            <a:rPr lang="de-DE" sz="1050" b="0" strike="noStrike" kern="1200" spc="-1" dirty="0">
              <a:latin typeface="Arial"/>
              <a:ea typeface="Arial"/>
            </a:rPr>
            <a:t>Zentrale Begriffe klären</a:t>
          </a:r>
          <a:endParaRPr lang="de-DE" sz="1050" kern="1200" dirty="0"/>
        </a:p>
      </dsp:txBody>
      <dsp:txXfrm>
        <a:off x="2753" y="1880769"/>
        <a:ext cx="1877844" cy="419128"/>
      </dsp:txXfrm>
    </dsp:sp>
    <dsp:sp modelId="{709D5EBD-CAF5-C040-840E-3A55569515EA}">
      <dsp:nvSpPr>
        <dsp:cNvPr id="0" name=""/>
        <dsp:cNvSpPr/>
      </dsp:nvSpPr>
      <dsp:spPr>
        <a:xfrm>
          <a:off x="1880597" y="1880769"/>
          <a:ext cx="1877844" cy="419128"/>
        </a:xfrm>
        <a:prstGeom prst="rect">
          <a:avLst/>
        </a:prstGeom>
        <a:solidFill>
          <a:schemeClr val="accent2">
            <a:tint val="40000"/>
            <a:alpha val="90000"/>
            <a:hueOff val="2153923"/>
            <a:satOff val="-1876"/>
            <a:lumOff val="-3"/>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0000" tIns="45000" rIns="90000" bIns="45000" numCol="1" spcCol="1270" anchor="ctr" anchorCtr="0">
          <a:noAutofit/>
        </a:bodyPr>
        <a:lstStyle/>
        <a:p>
          <a:pPr marL="0" lvl="0" indent="0" algn="ctr" defTabSz="466725">
            <a:lnSpc>
              <a:spcPct val="90000"/>
            </a:lnSpc>
            <a:spcBef>
              <a:spcPct val="0"/>
            </a:spcBef>
            <a:spcAft>
              <a:spcPct val="35000"/>
            </a:spcAft>
            <a:buNone/>
          </a:pPr>
          <a:r>
            <a:rPr lang="de-DE" sz="1050" b="1" kern="1200" dirty="0"/>
            <a:t>Modul 2.2</a:t>
          </a:r>
          <a:br>
            <a:rPr lang="de-DE" sz="1050" b="1" kern="1200" dirty="0"/>
          </a:br>
          <a:r>
            <a:rPr lang="de-DE" sz="1050" kern="1200" spc="-1" dirty="0">
              <a:latin typeface="Arial"/>
            </a:rPr>
            <a:t>Werte, Bedürfnisse </a:t>
          </a:r>
          <a:r>
            <a:rPr lang="de-DE" sz="1050" kern="1200" spc="-1" dirty="0"/>
            <a:t>&amp; Auswirkungen diskutieren</a:t>
          </a:r>
          <a:endParaRPr lang="de-DE" sz="1050" kern="1200" dirty="0"/>
        </a:p>
      </dsp:txBody>
      <dsp:txXfrm>
        <a:off x="1880597" y="1880769"/>
        <a:ext cx="1877844" cy="419128"/>
      </dsp:txXfrm>
    </dsp:sp>
    <dsp:sp modelId="{D49E4569-4F31-E44E-8C86-CACFA4EC116B}">
      <dsp:nvSpPr>
        <dsp:cNvPr id="0" name=""/>
        <dsp:cNvSpPr/>
      </dsp:nvSpPr>
      <dsp:spPr>
        <a:xfrm>
          <a:off x="3758442" y="1880769"/>
          <a:ext cx="1877844" cy="419128"/>
        </a:xfrm>
        <a:prstGeom prst="rect">
          <a:avLst/>
        </a:prstGeom>
        <a:solidFill>
          <a:schemeClr val="accent2">
            <a:tint val="40000"/>
            <a:alpha val="90000"/>
            <a:hueOff val="2871898"/>
            <a:satOff val="-2502"/>
            <a:lumOff val="-3"/>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0000" tIns="45000" rIns="90000" bIns="45000" numCol="1" spcCol="1270" anchor="ctr" anchorCtr="0">
          <a:noAutofit/>
        </a:bodyPr>
        <a:lstStyle/>
        <a:p>
          <a:pPr marL="0" lvl="0" indent="0" algn="ctr" defTabSz="466725">
            <a:lnSpc>
              <a:spcPct val="90000"/>
            </a:lnSpc>
            <a:spcBef>
              <a:spcPct val="0"/>
            </a:spcBef>
            <a:spcAft>
              <a:spcPct val="35000"/>
            </a:spcAft>
            <a:buNone/>
          </a:pPr>
          <a:r>
            <a:rPr lang="de-DE" sz="1050" b="1" kern="1200" dirty="0"/>
            <a:t>Modul 2.3</a:t>
          </a:r>
          <a:br>
            <a:rPr lang="de-DE" sz="1050" b="1" kern="1200" dirty="0"/>
          </a:br>
          <a:r>
            <a:rPr lang="de-DE" sz="1050" kern="1200" spc="-1" dirty="0">
              <a:latin typeface="Arial"/>
            </a:rPr>
            <a:t>Standpunkte abwägen</a:t>
          </a:r>
          <a:endParaRPr lang="de-DE" sz="1050" kern="1200" dirty="0"/>
        </a:p>
      </dsp:txBody>
      <dsp:txXfrm>
        <a:off x="3758442" y="1880769"/>
        <a:ext cx="1877844" cy="419128"/>
      </dsp:txXfrm>
    </dsp:sp>
    <dsp:sp modelId="{9F365CF5-C1BB-B54D-A7B7-678EF62C0423}">
      <dsp:nvSpPr>
        <dsp:cNvPr id="0" name=""/>
        <dsp:cNvSpPr/>
      </dsp:nvSpPr>
      <dsp:spPr>
        <a:xfrm rot="10800000">
          <a:off x="0" y="652"/>
          <a:ext cx="5639039" cy="1401767"/>
        </a:xfrm>
        <a:prstGeom prst="upArrowCallout">
          <a:avLst/>
        </a:prstGeom>
        <a:solidFill>
          <a:srgbClr val="1693C5"/>
        </a:solidFill>
        <a:ln>
          <a:noFill/>
        </a:ln>
        <a:effectLst>
          <a:outerShdw blurRad="381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0000" tIns="45000" rIns="90000" bIns="45000" numCol="1" spcCol="1270" anchor="ctr" anchorCtr="0">
          <a:noAutofit/>
        </a:bodyPr>
        <a:lstStyle/>
        <a:p>
          <a:pPr marL="0" lvl="0" indent="0" algn="ctr" defTabSz="533400">
            <a:lnSpc>
              <a:spcPct val="90000"/>
            </a:lnSpc>
            <a:spcBef>
              <a:spcPct val="0"/>
            </a:spcBef>
            <a:spcAft>
              <a:spcPct val="35000"/>
            </a:spcAft>
            <a:buNone/>
          </a:pPr>
          <a:r>
            <a:rPr lang="de-DE" sz="1200" b="1" kern="1200" spc="-1" dirty="0"/>
            <a:t>1. Bestandsaufnahme</a:t>
          </a:r>
        </a:p>
        <a:p>
          <a:pPr marL="0" lvl="0" indent="0" algn="ctr" defTabSz="533400">
            <a:lnSpc>
              <a:spcPct val="90000"/>
            </a:lnSpc>
            <a:spcBef>
              <a:spcPct val="0"/>
            </a:spcBef>
            <a:spcAft>
              <a:spcPct val="35000"/>
            </a:spcAft>
            <a:buNone/>
          </a:pPr>
          <a:r>
            <a:rPr lang="de-DE" sz="1200" b="0" kern="1200" spc="-1" dirty="0"/>
            <a:t>Wo stehen wir?</a:t>
          </a:r>
          <a:endParaRPr lang="de-DE" sz="1200" b="0" kern="1200" dirty="0"/>
        </a:p>
      </dsp:txBody>
      <dsp:txXfrm rot="-10800000">
        <a:off x="0" y="652"/>
        <a:ext cx="5639039" cy="492020"/>
      </dsp:txXfrm>
    </dsp:sp>
    <dsp:sp modelId="{211E55A7-05CF-AF49-A6AA-5D2FB6A72CE9}">
      <dsp:nvSpPr>
        <dsp:cNvPr id="0" name=""/>
        <dsp:cNvSpPr/>
      </dsp:nvSpPr>
      <dsp:spPr>
        <a:xfrm>
          <a:off x="2753" y="492672"/>
          <a:ext cx="1877844" cy="419128"/>
        </a:xfrm>
        <a:prstGeom prst="rect">
          <a:avLst/>
        </a:prstGeom>
        <a:solidFill>
          <a:schemeClr val="accent2">
            <a:tint val="40000"/>
            <a:alpha val="90000"/>
            <a:hueOff val="3589872"/>
            <a:satOff val="-3127"/>
            <a:lumOff val="-4"/>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0000" tIns="45000" rIns="90000" bIns="45000" numCol="1" spcCol="1270" anchor="ctr" anchorCtr="0">
          <a:noAutofit/>
        </a:bodyPr>
        <a:lstStyle/>
        <a:p>
          <a:pPr marL="0" lvl="0" indent="0" algn="ctr" defTabSz="466725">
            <a:lnSpc>
              <a:spcPct val="90000"/>
            </a:lnSpc>
            <a:spcBef>
              <a:spcPct val="0"/>
            </a:spcBef>
            <a:spcAft>
              <a:spcPct val="35000"/>
            </a:spcAft>
            <a:buNone/>
          </a:pPr>
          <a:r>
            <a:rPr lang="de-DE" sz="1050" b="1" kern="1200" dirty="0"/>
            <a:t>Modul 1.1                    </a:t>
          </a:r>
          <a:br>
            <a:rPr lang="de-DE" sz="1050" b="1" kern="1200" dirty="0"/>
          </a:br>
          <a:r>
            <a:rPr lang="de-DE" sz="1050" kern="1200" spc="-1" dirty="0">
              <a:latin typeface="Arial"/>
            </a:rPr>
            <a:t>Herausforderungen und Chancen sammeln</a:t>
          </a:r>
          <a:endParaRPr lang="de-DE" sz="1050" kern="1200" dirty="0"/>
        </a:p>
      </dsp:txBody>
      <dsp:txXfrm>
        <a:off x="2753" y="492672"/>
        <a:ext cx="1877844" cy="419128"/>
      </dsp:txXfrm>
    </dsp:sp>
    <dsp:sp modelId="{2775D099-531D-6246-BFB4-AD0BA8077049}">
      <dsp:nvSpPr>
        <dsp:cNvPr id="0" name=""/>
        <dsp:cNvSpPr/>
      </dsp:nvSpPr>
      <dsp:spPr>
        <a:xfrm>
          <a:off x="1880597" y="492672"/>
          <a:ext cx="1877844" cy="419128"/>
        </a:xfrm>
        <a:prstGeom prst="rect">
          <a:avLst/>
        </a:prstGeom>
        <a:solidFill>
          <a:schemeClr val="accent2">
            <a:tint val="40000"/>
            <a:alpha val="90000"/>
            <a:hueOff val="4307846"/>
            <a:satOff val="-3753"/>
            <a:lumOff val="-5"/>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0000" tIns="45000" rIns="90000" bIns="45000" numCol="1" spcCol="1270" anchor="ctr" anchorCtr="0">
          <a:noAutofit/>
        </a:bodyPr>
        <a:lstStyle/>
        <a:p>
          <a:pPr marL="0" lvl="0" indent="0" algn="ctr" defTabSz="466725">
            <a:lnSpc>
              <a:spcPct val="90000"/>
            </a:lnSpc>
            <a:spcBef>
              <a:spcPct val="0"/>
            </a:spcBef>
            <a:spcAft>
              <a:spcPct val="35000"/>
            </a:spcAft>
            <a:buNone/>
          </a:pPr>
          <a:r>
            <a:rPr lang="de-DE" sz="1050" b="1" kern="1200" dirty="0"/>
            <a:t>Modul 1.2            </a:t>
          </a:r>
          <a:br>
            <a:rPr lang="de-DE" sz="1050" b="1" kern="1200" dirty="0"/>
          </a:br>
          <a:r>
            <a:rPr lang="de-DE" sz="1050" kern="1200" spc="-1" dirty="0">
              <a:latin typeface="Arial"/>
            </a:rPr>
            <a:t>Betroffene Werte zuordnen</a:t>
          </a:r>
          <a:endParaRPr lang="de-DE" sz="1050" kern="1200" dirty="0"/>
        </a:p>
      </dsp:txBody>
      <dsp:txXfrm>
        <a:off x="1880597" y="492672"/>
        <a:ext cx="1877844" cy="419128"/>
      </dsp:txXfrm>
    </dsp:sp>
    <dsp:sp modelId="{C0CEAC91-A0ED-AF46-B641-50CB589AB942}">
      <dsp:nvSpPr>
        <dsp:cNvPr id="0" name=""/>
        <dsp:cNvSpPr/>
      </dsp:nvSpPr>
      <dsp:spPr>
        <a:xfrm>
          <a:off x="3758442" y="492672"/>
          <a:ext cx="1877844" cy="419128"/>
        </a:xfrm>
        <a:prstGeom prst="rect">
          <a:avLst/>
        </a:prstGeom>
        <a:solidFill>
          <a:schemeClr val="accent2">
            <a:tint val="40000"/>
            <a:alpha val="90000"/>
            <a:hueOff val="5025821"/>
            <a:satOff val="-4378"/>
            <a:lumOff val="-6"/>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90000" tIns="45000" rIns="90000" bIns="45000" numCol="1" spcCol="1270" anchor="ctr" anchorCtr="0">
          <a:noAutofit/>
        </a:bodyPr>
        <a:lstStyle/>
        <a:p>
          <a:pPr marL="0" lvl="0" indent="0" algn="ctr" defTabSz="466725">
            <a:lnSpc>
              <a:spcPct val="90000"/>
            </a:lnSpc>
            <a:spcBef>
              <a:spcPct val="0"/>
            </a:spcBef>
            <a:spcAft>
              <a:spcPct val="35000"/>
            </a:spcAft>
            <a:buNone/>
          </a:pPr>
          <a:r>
            <a:rPr lang="de-DE" sz="1050" b="1" kern="1200" dirty="0"/>
            <a:t>Modul 1.3 </a:t>
          </a:r>
          <a:br>
            <a:rPr lang="de-DE" sz="1050" b="1" kern="1200" dirty="0"/>
          </a:br>
          <a:r>
            <a:rPr lang="de-DE" sz="1050" kern="1200" spc="-1" dirty="0">
              <a:latin typeface="Arial"/>
            </a:rPr>
            <a:t>Thema eingrenzen</a:t>
          </a:r>
          <a:endParaRPr lang="de-DE" sz="1050" kern="1200" dirty="0"/>
        </a:p>
      </dsp:txBody>
      <dsp:txXfrm>
        <a:off x="3758442" y="492672"/>
        <a:ext cx="1877844" cy="41912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57EE64E1-26FF-F342-BE40-C75B83CB097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a:extLst>
              <a:ext uri="{FF2B5EF4-FFF2-40B4-BE49-F238E27FC236}">
                <a16:creationId xmlns:a16="http://schemas.microsoft.com/office/drawing/2014/main" id="{B78069D9-977A-AB44-9271-7778787CD4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202A6A6-5E18-A943-B5FB-1B59FFBDDF71}" type="datetimeFigureOut">
              <a:rPr lang="de-DE" smtClean="0"/>
              <a:t>14.03.22</a:t>
            </a:fld>
            <a:endParaRPr lang="de-DE" dirty="0"/>
          </a:p>
        </p:txBody>
      </p:sp>
      <p:sp>
        <p:nvSpPr>
          <p:cNvPr id="4" name="Fußzeilenplatzhalter 3">
            <a:extLst>
              <a:ext uri="{FF2B5EF4-FFF2-40B4-BE49-F238E27FC236}">
                <a16:creationId xmlns:a16="http://schemas.microsoft.com/office/drawing/2014/main" id="{B87F2168-D71E-F041-B014-A38013F0A03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5" name="Foliennummernplatzhalter 4">
            <a:extLst>
              <a:ext uri="{FF2B5EF4-FFF2-40B4-BE49-F238E27FC236}">
                <a16:creationId xmlns:a16="http://schemas.microsoft.com/office/drawing/2014/main" id="{699ED0D9-BE0D-E543-A08B-556D03E8136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203CCB-6251-574C-8A2E-26C24BC2D547}" type="slidenum">
              <a:rPr lang="de-DE" smtClean="0"/>
              <a:t>‹Nr.›</a:t>
            </a:fld>
            <a:endParaRPr lang="de-DE" dirty="0"/>
          </a:p>
        </p:txBody>
      </p:sp>
    </p:spTree>
    <p:extLst>
      <p:ext uri="{BB962C8B-B14F-4D97-AF65-F5344CB8AC3E}">
        <p14:creationId xmlns:p14="http://schemas.microsoft.com/office/powerpoint/2010/main" val="1644142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2" name="Shape 32"/>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33" name="Shape 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Arial"/>
      </a:defRPr>
    </a:lvl1pPr>
    <a:lvl2pPr indent="228600" latinLnBrk="0">
      <a:defRPr sz="1200">
        <a:latin typeface="+mn-lt"/>
        <a:ea typeface="+mn-ea"/>
        <a:cs typeface="+mn-cs"/>
        <a:sym typeface="Arial"/>
      </a:defRPr>
    </a:lvl2pPr>
    <a:lvl3pPr indent="457200" latinLnBrk="0">
      <a:defRPr sz="1200">
        <a:latin typeface="+mn-lt"/>
        <a:ea typeface="+mn-ea"/>
        <a:cs typeface="+mn-cs"/>
        <a:sym typeface="Arial"/>
      </a:defRPr>
    </a:lvl3pPr>
    <a:lvl4pPr indent="685800" latinLnBrk="0">
      <a:defRPr sz="1200">
        <a:latin typeface="+mn-lt"/>
        <a:ea typeface="+mn-ea"/>
        <a:cs typeface="+mn-cs"/>
        <a:sym typeface="Arial"/>
      </a:defRPr>
    </a:lvl4pPr>
    <a:lvl5pPr indent="914400" latinLnBrk="0">
      <a:defRPr sz="1200">
        <a:latin typeface="+mn-lt"/>
        <a:ea typeface="+mn-ea"/>
        <a:cs typeface="+mn-cs"/>
        <a:sym typeface="Arial"/>
      </a:defRPr>
    </a:lvl5pPr>
    <a:lvl6pPr indent="1143000" latinLnBrk="0">
      <a:defRPr sz="1200">
        <a:latin typeface="+mn-lt"/>
        <a:ea typeface="+mn-ea"/>
        <a:cs typeface="+mn-cs"/>
        <a:sym typeface="Arial"/>
      </a:defRPr>
    </a:lvl6pPr>
    <a:lvl7pPr indent="1371600" latinLnBrk="0">
      <a:defRPr sz="1200">
        <a:latin typeface="+mn-lt"/>
        <a:ea typeface="+mn-ea"/>
        <a:cs typeface="+mn-cs"/>
        <a:sym typeface="Arial"/>
      </a:defRPr>
    </a:lvl7pPr>
    <a:lvl8pPr indent="1600200" latinLnBrk="0">
      <a:defRPr sz="1200">
        <a:latin typeface="+mn-lt"/>
        <a:ea typeface="+mn-ea"/>
        <a:cs typeface="+mn-cs"/>
        <a:sym typeface="Arial"/>
      </a:defRPr>
    </a:lvl8pPr>
    <a:lvl9pPr indent="1828800" latinLnBrk="0">
      <a:defRPr sz="1200">
        <a:latin typeface="+mn-lt"/>
        <a:ea typeface="+mn-ea"/>
        <a:cs typeface="+mn-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de-DE" dirty="0"/>
          </a:p>
        </p:txBody>
      </p:sp>
    </p:spTree>
    <p:extLst>
      <p:ext uri="{BB962C8B-B14F-4D97-AF65-F5344CB8AC3E}">
        <p14:creationId xmlns:p14="http://schemas.microsoft.com/office/powerpoint/2010/main" val="4159311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 name="PlaceHolder 1"/>
          <p:cNvSpPr>
            <a:spLocks noGrp="1" noRot="1" noChangeAspect="1"/>
          </p:cNvSpPr>
          <p:nvPr>
            <p:ph type="sldImg"/>
          </p:nvPr>
        </p:nvSpPr>
        <p:spPr>
          <a:xfrm>
            <a:off x="533400" y="763588"/>
            <a:ext cx="6704013" cy="3771900"/>
          </a:xfrm>
          <a:prstGeom prst="rect">
            <a:avLst/>
          </a:prstGeom>
        </p:spPr>
      </p:sp>
      <p:sp>
        <p:nvSpPr>
          <p:cNvPr id="397" name="PlaceHolder 2"/>
          <p:cNvSpPr>
            <a:spLocks noGrp="1"/>
          </p:cNvSpPr>
          <p:nvPr>
            <p:ph type="body"/>
          </p:nvPr>
        </p:nvSpPr>
        <p:spPr>
          <a:xfrm>
            <a:off x="914400" y="4343400"/>
            <a:ext cx="5028120" cy="4113720"/>
          </a:xfrm>
          <a:prstGeom prst="rect">
            <a:avLst/>
          </a:prstGeom>
        </p:spPr>
        <p:txBody>
          <a:bodyPr lIns="90000" tIns="45000" rIns="90000" bIns="45000">
            <a:noAutofit/>
          </a:bodyPr>
          <a:lstStyle/>
          <a:p>
            <a:endParaRPr lang="de-DE" sz="2000" b="0" strike="noStrike" spc="-1">
              <a:latin typeface="Calibri"/>
            </a:endParaRPr>
          </a:p>
        </p:txBody>
      </p:sp>
      <p:sp>
        <p:nvSpPr>
          <p:cNvPr id="398" name="CustomShape 3"/>
          <p:cNvSpPr/>
          <p:nvPr/>
        </p:nvSpPr>
        <p:spPr>
          <a:xfrm>
            <a:off x="0" y="0"/>
            <a:ext cx="359280" cy="359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r">
              <a:lnSpc>
                <a:spcPct val="100000"/>
              </a:lnSpc>
              <a:tabLst>
                <a:tab pos="0" algn="l"/>
              </a:tabLst>
            </a:pPr>
            <a:fld id="{3068FA11-4F22-43E4-A2EF-98857652CF3E}" type="slidenum">
              <a:rPr lang="en-US" sz="1400" b="0" strike="noStrike" spc="-1">
                <a:solidFill>
                  <a:srgbClr val="000000"/>
                </a:solidFill>
                <a:latin typeface="Times New Roman"/>
                <a:ea typeface="+mn-ea"/>
              </a:rPr>
              <a:t>4</a:t>
            </a:fld>
            <a:endParaRPr lang="de-DE" sz="1400" b="0" strike="noStrike" spc="-1">
              <a:latin typeface="Calibri"/>
            </a:endParaRPr>
          </a:p>
        </p:txBody>
      </p:sp>
    </p:spTree>
    <p:extLst>
      <p:ext uri="{BB962C8B-B14F-4D97-AF65-F5344CB8AC3E}">
        <p14:creationId xmlns:p14="http://schemas.microsoft.com/office/powerpoint/2010/main" val="1732673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 name="PlaceHolder 1"/>
          <p:cNvSpPr>
            <a:spLocks noGrp="1" noRot="1" noChangeAspect="1"/>
          </p:cNvSpPr>
          <p:nvPr>
            <p:ph type="sldImg"/>
          </p:nvPr>
        </p:nvSpPr>
        <p:spPr>
          <a:xfrm>
            <a:off x="533400" y="763588"/>
            <a:ext cx="6704013" cy="3771900"/>
          </a:xfrm>
          <a:prstGeom prst="rect">
            <a:avLst/>
          </a:prstGeom>
        </p:spPr>
      </p:sp>
      <p:sp>
        <p:nvSpPr>
          <p:cNvPr id="406" name="PlaceHolder 2"/>
          <p:cNvSpPr>
            <a:spLocks noGrp="1"/>
          </p:cNvSpPr>
          <p:nvPr>
            <p:ph type="body"/>
          </p:nvPr>
        </p:nvSpPr>
        <p:spPr>
          <a:xfrm>
            <a:off x="914400" y="4343400"/>
            <a:ext cx="5028840" cy="4114440"/>
          </a:xfrm>
          <a:prstGeom prst="rect">
            <a:avLst/>
          </a:prstGeom>
        </p:spPr>
        <p:txBody>
          <a:bodyPr lIns="90000" tIns="45000" rIns="90000" bIns="45000">
            <a:noAutofit/>
          </a:bodyPr>
          <a:lstStyle/>
          <a:p>
            <a:endParaRPr lang="de-DE" sz="2000" b="0" strike="noStrike" spc="-1">
              <a:latin typeface="Calibri"/>
            </a:endParaRPr>
          </a:p>
        </p:txBody>
      </p:sp>
      <p:sp>
        <p:nvSpPr>
          <p:cNvPr id="407" name="TextShape 3"/>
          <p:cNvSpPr txBox="1"/>
          <p:nvPr/>
        </p:nvSpPr>
        <p:spPr>
          <a:xfrm>
            <a:off x="0" y="0"/>
            <a:ext cx="0" cy="0"/>
          </a:xfrm>
          <a:prstGeom prst="rect">
            <a:avLst/>
          </a:prstGeom>
          <a:noFill/>
          <a:ln>
            <a:noFill/>
          </a:ln>
        </p:spPr>
        <p:txBody>
          <a:bodyPr lIns="90000" tIns="45000" rIns="90000" bIns="45000">
            <a:noAutofit/>
          </a:bodyPr>
          <a:lstStyle/>
          <a:p>
            <a:pPr algn="r">
              <a:lnSpc>
                <a:spcPct val="100000"/>
              </a:lnSpc>
              <a:tabLst>
                <a:tab pos="0" algn="l"/>
              </a:tabLst>
            </a:pPr>
            <a:fld id="{73982A82-1C45-407A-B643-917D86BE2267}" type="slidenum">
              <a:rPr lang="en-US" sz="1400" b="0" strike="noStrike" spc="-1">
                <a:solidFill>
                  <a:srgbClr val="000000"/>
                </a:solidFill>
                <a:latin typeface="Times New Roman"/>
                <a:ea typeface="+mn-ea"/>
              </a:rPr>
              <a:t>6</a:t>
            </a:fld>
            <a:endParaRPr lang="de-DE" sz="1400" b="0" strike="noStrike" spc="-1">
              <a:latin typeface="Calibri"/>
            </a:endParaRPr>
          </a:p>
        </p:txBody>
      </p:sp>
    </p:spTree>
    <p:extLst>
      <p:ext uri="{BB962C8B-B14F-4D97-AF65-F5344CB8AC3E}">
        <p14:creationId xmlns:p14="http://schemas.microsoft.com/office/powerpoint/2010/main" val="876636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 name="PlaceHolder 1"/>
          <p:cNvSpPr>
            <a:spLocks noGrp="1" noRot="1" noChangeAspect="1"/>
          </p:cNvSpPr>
          <p:nvPr>
            <p:ph type="sldImg"/>
          </p:nvPr>
        </p:nvSpPr>
        <p:spPr>
          <a:xfrm>
            <a:off x="533400" y="763588"/>
            <a:ext cx="6704013" cy="3771900"/>
          </a:xfrm>
          <a:prstGeom prst="rect">
            <a:avLst/>
          </a:prstGeom>
        </p:spPr>
      </p:sp>
      <p:sp>
        <p:nvSpPr>
          <p:cNvPr id="412" name="PlaceHolder 2"/>
          <p:cNvSpPr>
            <a:spLocks noGrp="1"/>
          </p:cNvSpPr>
          <p:nvPr>
            <p:ph type="body"/>
          </p:nvPr>
        </p:nvSpPr>
        <p:spPr>
          <a:xfrm>
            <a:off x="914400" y="4343400"/>
            <a:ext cx="5028840" cy="4114440"/>
          </a:xfrm>
          <a:prstGeom prst="rect">
            <a:avLst/>
          </a:prstGeom>
        </p:spPr>
        <p:txBody>
          <a:bodyPr lIns="90000" tIns="45000" rIns="90000" bIns="45000">
            <a:noAutofit/>
          </a:bodyPr>
          <a:lstStyle/>
          <a:p>
            <a:endParaRPr lang="de-DE" sz="2000" b="0" strike="noStrike" spc="-1">
              <a:latin typeface="Calibri"/>
            </a:endParaRPr>
          </a:p>
        </p:txBody>
      </p:sp>
      <p:sp>
        <p:nvSpPr>
          <p:cNvPr id="413" name="TextShape 3"/>
          <p:cNvSpPr txBox="1"/>
          <p:nvPr/>
        </p:nvSpPr>
        <p:spPr>
          <a:xfrm>
            <a:off x="0" y="0"/>
            <a:ext cx="0" cy="0"/>
          </a:xfrm>
          <a:prstGeom prst="rect">
            <a:avLst/>
          </a:prstGeom>
          <a:noFill/>
          <a:ln>
            <a:noFill/>
          </a:ln>
        </p:spPr>
        <p:txBody>
          <a:bodyPr lIns="90000" tIns="45000" rIns="90000" bIns="45000">
            <a:noAutofit/>
          </a:bodyPr>
          <a:lstStyle/>
          <a:p>
            <a:pPr algn="r">
              <a:lnSpc>
                <a:spcPct val="100000"/>
              </a:lnSpc>
              <a:tabLst>
                <a:tab pos="0" algn="l"/>
              </a:tabLst>
            </a:pPr>
            <a:fld id="{1971A0C6-8CEB-4D55-B30C-D2896C8564E1}" type="slidenum">
              <a:rPr lang="en-US" sz="1400" b="0" strike="noStrike" spc="-1">
                <a:solidFill>
                  <a:srgbClr val="000000"/>
                </a:solidFill>
                <a:latin typeface="Times New Roman"/>
                <a:ea typeface="+mn-ea"/>
              </a:rPr>
              <a:t>7</a:t>
            </a:fld>
            <a:endParaRPr lang="de-DE" sz="1400" b="0" strike="noStrike" spc="-1">
              <a:latin typeface="Calibri"/>
            </a:endParaRPr>
          </a:p>
        </p:txBody>
      </p:sp>
    </p:spTree>
    <p:extLst>
      <p:ext uri="{BB962C8B-B14F-4D97-AF65-F5344CB8AC3E}">
        <p14:creationId xmlns:p14="http://schemas.microsoft.com/office/powerpoint/2010/main" val="2487086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 name="PlaceHolder 1"/>
          <p:cNvSpPr>
            <a:spLocks noGrp="1" noRot="1" noChangeAspect="1"/>
          </p:cNvSpPr>
          <p:nvPr>
            <p:ph type="sldImg"/>
          </p:nvPr>
        </p:nvSpPr>
        <p:spPr>
          <a:xfrm>
            <a:off x="533400" y="763588"/>
            <a:ext cx="6704013" cy="3771900"/>
          </a:xfrm>
          <a:prstGeom prst="rect">
            <a:avLst/>
          </a:prstGeom>
        </p:spPr>
      </p:sp>
      <p:sp>
        <p:nvSpPr>
          <p:cNvPr id="418" name="PlaceHolder 2"/>
          <p:cNvSpPr>
            <a:spLocks noGrp="1"/>
          </p:cNvSpPr>
          <p:nvPr>
            <p:ph type="body"/>
          </p:nvPr>
        </p:nvSpPr>
        <p:spPr>
          <a:xfrm>
            <a:off x="914400" y="4343400"/>
            <a:ext cx="5028840" cy="4114440"/>
          </a:xfrm>
          <a:prstGeom prst="rect">
            <a:avLst/>
          </a:prstGeom>
        </p:spPr>
        <p:txBody>
          <a:bodyPr lIns="90000" tIns="45000" rIns="90000" bIns="45000">
            <a:noAutofit/>
          </a:bodyPr>
          <a:lstStyle/>
          <a:p>
            <a:endParaRPr lang="de-DE" sz="2000" b="0" strike="noStrike" spc="-1">
              <a:latin typeface="Calibri"/>
            </a:endParaRPr>
          </a:p>
        </p:txBody>
      </p:sp>
      <p:sp>
        <p:nvSpPr>
          <p:cNvPr id="419" name="TextShape 3"/>
          <p:cNvSpPr txBox="1"/>
          <p:nvPr/>
        </p:nvSpPr>
        <p:spPr>
          <a:xfrm>
            <a:off x="0" y="0"/>
            <a:ext cx="0" cy="0"/>
          </a:xfrm>
          <a:prstGeom prst="rect">
            <a:avLst/>
          </a:prstGeom>
          <a:noFill/>
          <a:ln>
            <a:noFill/>
          </a:ln>
        </p:spPr>
        <p:txBody>
          <a:bodyPr lIns="90000" tIns="45000" rIns="90000" bIns="45000">
            <a:noAutofit/>
          </a:bodyPr>
          <a:lstStyle/>
          <a:p>
            <a:pPr algn="r">
              <a:lnSpc>
                <a:spcPct val="100000"/>
              </a:lnSpc>
              <a:tabLst>
                <a:tab pos="0" algn="l"/>
              </a:tabLst>
            </a:pPr>
            <a:fld id="{A56635E8-3808-4038-8881-06D12BA619EC}" type="slidenum">
              <a:rPr lang="en-US" sz="1400" b="0" strike="noStrike" spc="-1">
                <a:solidFill>
                  <a:srgbClr val="000000"/>
                </a:solidFill>
                <a:latin typeface="Times New Roman"/>
                <a:ea typeface="+mn-ea"/>
              </a:rPr>
              <a:t>8</a:t>
            </a:fld>
            <a:endParaRPr lang="de-DE" sz="1400" b="0" strike="noStrike" spc="-1">
              <a:latin typeface="Calibri"/>
            </a:endParaRPr>
          </a:p>
        </p:txBody>
      </p:sp>
    </p:spTree>
    <p:extLst>
      <p:ext uri="{BB962C8B-B14F-4D97-AF65-F5344CB8AC3E}">
        <p14:creationId xmlns:p14="http://schemas.microsoft.com/office/powerpoint/2010/main" val="1733401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 name="PlaceHolder 1"/>
          <p:cNvSpPr>
            <a:spLocks noGrp="1" noRot="1" noChangeAspect="1"/>
          </p:cNvSpPr>
          <p:nvPr>
            <p:ph type="sldImg"/>
          </p:nvPr>
        </p:nvSpPr>
        <p:spPr>
          <a:xfrm>
            <a:off x="533400" y="763588"/>
            <a:ext cx="6704013" cy="3771900"/>
          </a:xfrm>
          <a:prstGeom prst="rect">
            <a:avLst/>
          </a:prstGeom>
        </p:spPr>
      </p:sp>
      <p:sp>
        <p:nvSpPr>
          <p:cNvPr id="424" name="PlaceHolder 2"/>
          <p:cNvSpPr>
            <a:spLocks noGrp="1"/>
          </p:cNvSpPr>
          <p:nvPr>
            <p:ph type="body"/>
          </p:nvPr>
        </p:nvSpPr>
        <p:spPr>
          <a:xfrm>
            <a:off x="914400" y="4343400"/>
            <a:ext cx="5028840" cy="4114440"/>
          </a:xfrm>
          <a:prstGeom prst="rect">
            <a:avLst/>
          </a:prstGeom>
        </p:spPr>
        <p:txBody>
          <a:bodyPr lIns="90000" tIns="45000" rIns="90000" bIns="45000">
            <a:noAutofit/>
          </a:bodyPr>
          <a:lstStyle/>
          <a:p>
            <a:endParaRPr lang="de-DE" sz="2000" b="0" strike="noStrike" spc="-1">
              <a:latin typeface="Calibri"/>
            </a:endParaRPr>
          </a:p>
        </p:txBody>
      </p:sp>
      <p:sp>
        <p:nvSpPr>
          <p:cNvPr id="425" name="TextShape 3"/>
          <p:cNvSpPr txBox="1"/>
          <p:nvPr/>
        </p:nvSpPr>
        <p:spPr>
          <a:xfrm>
            <a:off x="0" y="0"/>
            <a:ext cx="0" cy="0"/>
          </a:xfrm>
          <a:prstGeom prst="rect">
            <a:avLst/>
          </a:prstGeom>
          <a:noFill/>
          <a:ln>
            <a:noFill/>
          </a:ln>
        </p:spPr>
        <p:txBody>
          <a:bodyPr lIns="90000" tIns="45000" rIns="90000" bIns="45000">
            <a:noAutofit/>
          </a:bodyPr>
          <a:lstStyle/>
          <a:p>
            <a:pPr algn="r">
              <a:lnSpc>
                <a:spcPct val="100000"/>
              </a:lnSpc>
              <a:tabLst>
                <a:tab pos="0" algn="l"/>
              </a:tabLst>
            </a:pPr>
            <a:fld id="{FC05EE2E-D71B-4F5B-867E-24DC8F036ACA}" type="slidenum">
              <a:rPr lang="en-US" sz="1400" b="0" strike="noStrike" spc="-1">
                <a:solidFill>
                  <a:srgbClr val="000000"/>
                </a:solidFill>
                <a:latin typeface="Times New Roman"/>
                <a:ea typeface="+mn-ea"/>
              </a:rPr>
              <a:t>9</a:t>
            </a:fld>
            <a:endParaRPr lang="de-DE" sz="1400" b="0" strike="noStrike" spc="-1">
              <a:latin typeface="Calibri"/>
            </a:endParaRPr>
          </a:p>
        </p:txBody>
      </p:sp>
    </p:spTree>
    <p:extLst>
      <p:ext uri="{BB962C8B-B14F-4D97-AF65-F5344CB8AC3E}">
        <p14:creationId xmlns:p14="http://schemas.microsoft.com/office/powerpoint/2010/main" val="510459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 name="PlaceHolder 1"/>
          <p:cNvSpPr>
            <a:spLocks noGrp="1" noRot="1" noChangeAspect="1"/>
          </p:cNvSpPr>
          <p:nvPr>
            <p:ph type="sldImg"/>
          </p:nvPr>
        </p:nvSpPr>
        <p:spPr>
          <a:xfrm>
            <a:off x="533400" y="763588"/>
            <a:ext cx="6704013" cy="3771900"/>
          </a:xfrm>
          <a:prstGeom prst="rect">
            <a:avLst/>
          </a:prstGeom>
        </p:spPr>
      </p:sp>
      <p:sp>
        <p:nvSpPr>
          <p:cNvPr id="430" name="PlaceHolder 2"/>
          <p:cNvSpPr>
            <a:spLocks noGrp="1"/>
          </p:cNvSpPr>
          <p:nvPr>
            <p:ph type="body"/>
          </p:nvPr>
        </p:nvSpPr>
        <p:spPr>
          <a:xfrm>
            <a:off x="914400" y="4343400"/>
            <a:ext cx="5028840" cy="4114440"/>
          </a:xfrm>
          <a:prstGeom prst="rect">
            <a:avLst/>
          </a:prstGeom>
        </p:spPr>
        <p:txBody>
          <a:bodyPr lIns="90000" tIns="45000" rIns="90000" bIns="45000">
            <a:noAutofit/>
          </a:bodyPr>
          <a:lstStyle/>
          <a:p>
            <a:endParaRPr lang="de-DE" sz="2000" b="0" strike="noStrike" spc="-1">
              <a:latin typeface="Calibri"/>
            </a:endParaRPr>
          </a:p>
        </p:txBody>
      </p:sp>
      <p:sp>
        <p:nvSpPr>
          <p:cNvPr id="431" name="TextShape 3"/>
          <p:cNvSpPr txBox="1"/>
          <p:nvPr/>
        </p:nvSpPr>
        <p:spPr>
          <a:xfrm>
            <a:off x="0" y="0"/>
            <a:ext cx="0" cy="0"/>
          </a:xfrm>
          <a:prstGeom prst="rect">
            <a:avLst/>
          </a:prstGeom>
          <a:noFill/>
          <a:ln>
            <a:noFill/>
          </a:ln>
        </p:spPr>
        <p:txBody>
          <a:bodyPr lIns="90000" tIns="45000" rIns="90000" bIns="45000">
            <a:noAutofit/>
          </a:bodyPr>
          <a:lstStyle/>
          <a:p>
            <a:pPr algn="r">
              <a:lnSpc>
                <a:spcPct val="100000"/>
              </a:lnSpc>
              <a:tabLst>
                <a:tab pos="0" algn="l"/>
              </a:tabLst>
            </a:pPr>
            <a:fld id="{00825929-48B0-4380-8BE7-6B8BA6871A7D}" type="slidenum">
              <a:rPr lang="en-US" sz="1400" b="0" strike="noStrike" spc="-1">
                <a:solidFill>
                  <a:srgbClr val="000000"/>
                </a:solidFill>
                <a:latin typeface="Times New Roman"/>
                <a:ea typeface="+mn-ea"/>
              </a:rPr>
              <a:t>10</a:t>
            </a:fld>
            <a:endParaRPr lang="de-DE" sz="1400" b="0" strike="noStrike" spc="-1">
              <a:latin typeface="Calibri"/>
            </a:endParaRPr>
          </a:p>
        </p:txBody>
      </p:sp>
    </p:spTree>
    <p:extLst>
      <p:ext uri="{BB962C8B-B14F-4D97-AF65-F5344CB8AC3E}">
        <p14:creationId xmlns:p14="http://schemas.microsoft.com/office/powerpoint/2010/main" val="3489976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 name="PlaceHolder 1"/>
          <p:cNvSpPr>
            <a:spLocks noGrp="1"/>
          </p:cNvSpPr>
          <p:nvPr>
            <p:ph type="body"/>
          </p:nvPr>
        </p:nvSpPr>
        <p:spPr>
          <a:xfrm>
            <a:off x="914400" y="4343400"/>
            <a:ext cx="5028840" cy="4114440"/>
          </a:xfrm>
          <a:prstGeom prst="rect">
            <a:avLst/>
          </a:prstGeom>
        </p:spPr>
        <p:txBody>
          <a:bodyPr lIns="90000" tIns="45000" rIns="90000" bIns="45000">
            <a:noAutofit/>
          </a:bodyPr>
          <a:lstStyle/>
          <a:p>
            <a:pPr marL="216000" indent="-216000">
              <a:lnSpc>
                <a:spcPct val="100000"/>
              </a:lnSpc>
            </a:pPr>
            <a:r>
              <a:rPr lang="de-DE" sz="2000" b="0" strike="noStrike" spc="-1">
                <a:latin typeface="Calibri"/>
              </a:rPr>
              <a:t>Bsp. wird nach Erläuterung und vor Kopieren der o.g. Bsp. gelöscht</a:t>
            </a:r>
          </a:p>
        </p:txBody>
      </p:sp>
    </p:spTree>
    <p:extLst>
      <p:ext uri="{BB962C8B-B14F-4D97-AF65-F5344CB8AC3E}">
        <p14:creationId xmlns:p14="http://schemas.microsoft.com/office/powerpoint/2010/main" val="4037496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PlaceHolder 1"/>
          <p:cNvSpPr>
            <a:spLocks noGrp="1" noRot="1" noChangeAspect="1"/>
          </p:cNvSpPr>
          <p:nvPr>
            <p:ph type="sldImg"/>
          </p:nvPr>
        </p:nvSpPr>
        <p:spPr>
          <a:xfrm>
            <a:off x="533400" y="763588"/>
            <a:ext cx="6704013" cy="3771900"/>
          </a:xfrm>
          <a:prstGeom prst="rect">
            <a:avLst/>
          </a:prstGeom>
        </p:spPr>
      </p:sp>
      <p:sp>
        <p:nvSpPr>
          <p:cNvPr id="446" name="PlaceHolder 2"/>
          <p:cNvSpPr>
            <a:spLocks noGrp="1"/>
          </p:cNvSpPr>
          <p:nvPr>
            <p:ph type="body"/>
          </p:nvPr>
        </p:nvSpPr>
        <p:spPr>
          <a:xfrm>
            <a:off x="914400" y="4343400"/>
            <a:ext cx="5028840" cy="4114440"/>
          </a:xfrm>
          <a:prstGeom prst="rect">
            <a:avLst/>
          </a:prstGeom>
        </p:spPr>
        <p:txBody>
          <a:bodyPr lIns="90000" tIns="45000" rIns="90000" bIns="45000">
            <a:noAutofit/>
          </a:bodyPr>
          <a:lstStyle/>
          <a:p>
            <a:endParaRPr lang="de-DE" sz="2000" b="0" strike="noStrike" spc="-1">
              <a:latin typeface="Calibri"/>
            </a:endParaRPr>
          </a:p>
        </p:txBody>
      </p:sp>
      <p:sp>
        <p:nvSpPr>
          <p:cNvPr id="447" name="TextShape 3"/>
          <p:cNvSpPr txBox="1"/>
          <p:nvPr/>
        </p:nvSpPr>
        <p:spPr>
          <a:xfrm>
            <a:off x="0" y="0"/>
            <a:ext cx="0" cy="0"/>
          </a:xfrm>
          <a:prstGeom prst="rect">
            <a:avLst/>
          </a:prstGeom>
          <a:noFill/>
          <a:ln>
            <a:noFill/>
          </a:ln>
        </p:spPr>
        <p:txBody>
          <a:bodyPr lIns="90000" tIns="45000" rIns="90000" bIns="45000">
            <a:noAutofit/>
          </a:bodyPr>
          <a:lstStyle/>
          <a:p>
            <a:pPr algn="r">
              <a:lnSpc>
                <a:spcPct val="100000"/>
              </a:lnSpc>
              <a:tabLst>
                <a:tab pos="0" algn="l"/>
              </a:tabLst>
            </a:pPr>
            <a:fld id="{E7495E23-7EFB-4E30-A294-8B9EBABD3E5D}" type="slidenum">
              <a:rPr lang="en-US" sz="1400" b="0" strike="noStrike" spc="-1">
                <a:solidFill>
                  <a:srgbClr val="000000"/>
                </a:solidFill>
                <a:latin typeface="Times New Roman"/>
                <a:ea typeface="+mn-ea"/>
              </a:rPr>
              <a:t>14</a:t>
            </a:fld>
            <a:endParaRPr lang="de-DE" sz="1400" b="0" strike="noStrike" spc="-1">
              <a:latin typeface="Calibri"/>
            </a:endParaRPr>
          </a:p>
        </p:txBody>
      </p:sp>
    </p:spTree>
    <p:extLst>
      <p:ext uri="{BB962C8B-B14F-4D97-AF65-F5344CB8AC3E}">
        <p14:creationId xmlns:p14="http://schemas.microsoft.com/office/powerpoint/2010/main" val="4059988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Blank Slide">
    <p:spTree>
      <p:nvGrpSpPr>
        <p:cNvPr id="1" name=""/>
        <p:cNvGrpSpPr/>
        <p:nvPr/>
      </p:nvGrpSpPr>
      <p:grpSpPr>
        <a:xfrm>
          <a:off x="0" y="0"/>
          <a:ext cx="0" cy="0"/>
          <a:chOff x="0" y="0"/>
          <a:chExt cx="0" cy="0"/>
        </a:xfrm>
      </p:grpSpPr>
      <p:sp>
        <p:nvSpPr>
          <p:cNvPr id="14" name="Foliennummer"/>
          <p:cNvSpPr txBox="1">
            <a:spLocks noGrp="1"/>
          </p:cNvSpPr>
          <p:nvPr>
            <p:ph type="sldNum" sz="quarter" idx="2"/>
          </p:nvPr>
        </p:nvSpPr>
        <p:spPr>
          <a:prstGeom prst="rect">
            <a:avLst/>
          </a:prstGeom>
        </p:spPr>
        <p:txBody>
          <a:bodyPr/>
          <a:lstStyle/>
          <a:p>
            <a:fld id="{86CB4B4D-7CA3-9044-876B-883B54F8677D}" type="slidenum">
              <a:rPr/>
              <a:t>‹Nr.›</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358920" y="1968480"/>
            <a:ext cx="8426160" cy="97416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14" name="PlaceHolder 2"/>
          <p:cNvSpPr>
            <a:spLocks noGrp="1"/>
          </p:cNvSpPr>
          <p:nvPr>
            <p:ph type="body"/>
          </p:nvPr>
        </p:nvSpPr>
        <p:spPr>
          <a:xfrm>
            <a:off x="7161120" y="303120"/>
            <a:ext cx="792000" cy="282960"/>
          </a:xfrm>
          <a:prstGeom prst="rect">
            <a:avLst/>
          </a:prstGeom>
        </p:spPr>
        <p:txBody>
          <a:bodyPr lIns="0" tIns="0" rIns="0" bIns="0">
            <a:normAutofit fontScale="1000"/>
          </a:bodyPr>
          <a:lstStyle/>
          <a:p>
            <a:endParaRPr lang="de-DE" sz="2800" b="0" strike="noStrike" spc="-1">
              <a:solidFill>
                <a:srgbClr val="000000"/>
              </a:solidFill>
              <a:latin typeface="Arial"/>
            </a:endParaRPr>
          </a:p>
        </p:txBody>
      </p:sp>
      <p:sp>
        <p:nvSpPr>
          <p:cNvPr id="15" name="PlaceHolder 3"/>
          <p:cNvSpPr>
            <a:spLocks noGrp="1"/>
          </p:cNvSpPr>
          <p:nvPr>
            <p:ph type="body"/>
          </p:nvPr>
        </p:nvSpPr>
        <p:spPr>
          <a:xfrm>
            <a:off x="7993080" y="303120"/>
            <a:ext cx="792000" cy="593640"/>
          </a:xfrm>
          <a:prstGeom prst="rect">
            <a:avLst/>
          </a:prstGeom>
        </p:spPr>
        <p:txBody>
          <a:bodyPr lIns="0" tIns="0" rIns="0" bIns="0">
            <a:normAutofit fontScale="6000"/>
          </a:bodyPr>
          <a:lstStyle/>
          <a:p>
            <a:endParaRPr lang="de-DE" sz="2800" b="0" strike="noStrike" spc="-1">
              <a:solidFill>
                <a:srgbClr val="000000"/>
              </a:solidFill>
              <a:latin typeface="Arial"/>
            </a:endParaRPr>
          </a:p>
        </p:txBody>
      </p:sp>
      <p:sp>
        <p:nvSpPr>
          <p:cNvPr id="16" name="PlaceHolder 4"/>
          <p:cNvSpPr>
            <a:spLocks noGrp="1"/>
          </p:cNvSpPr>
          <p:nvPr>
            <p:ph type="body"/>
          </p:nvPr>
        </p:nvSpPr>
        <p:spPr>
          <a:xfrm>
            <a:off x="7161120" y="613440"/>
            <a:ext cx="792000" cy="282960"/>
          </a:xfrm>
          <a:prstGeom prst="rect">
            <a:avLst/>
          </a:prstGeom>
        </p:spPr>
        <p:txBody>
          <a:bodyPr lIns="0" tIns="0" rIns="0" bIns="0">
            <a:normAutofit fontScale="1000"/>
          </a:bodyPr>
          <a:lstStyle/>
          <a:p>
            <a:endParaRPr lang="de-DE" sz="2800" b="0" strike="noStrike" spc="-1">
              <a:solidFill>
                <a:srgbClr val="000000"/>
              </a:solidFill>
              <a:latin typeface="Arial"/>
            </a:endParaRPr>
          </a:p>
        </p:txBody>
      </p:sp>
    </p:spTree>
    <p:extLst>
      <p:ext uri="{BB962C8B-B14F-4D97-AF65-F5344CB8AC3E}">
        <p14:creationId xmlns:p14="http://schemas.microsoft.com/office/powerpoint/2010/main" val="948755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7" name="PlaceHolder 1"/>
          <p:cNvSpPr>
            <a:spLocks noGrp="1"/>
          </p:cNvSpPr>
          <p:nvPr>
            <p:ph type="title"/>
          </p:nvPr>
        </p:nvSpPr>
        <p:spPr>
          <a:xfrm>
            <a:off x="358920" y="1968480"/>
            <a:ext cx="8426160" cy="97416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18" name="PlaceHolder 2"/>
          <p:cNvSpPr>
            <a:spLocks noGrp="1"/>
          </p:cNvSpPr>
          <p:nvPr>
            <p:ph type="body"/>
          </p:nvPr>
        </p:nvSpPr>
        <p:spPr>
          <a:xfrm>
            <a:off x="7161120" y="303120"/>
            <a:ext cx="792000" cy="593640"/>
          </a:xfrm>
          <a:prstGeom prst="rect">
            <a:avLst/>
          </a:prstGeom>
        </p:spPr>
        <p:txBody>
          <a:bodyPr lIns="0" tIns="0" rIns="0" bIns="0">
            <a:normAutofit fontScale="6000"/>
          </a:bodyPr>
          <a:lstStyle/>
          <a:p>
            <a:endParaRPr lang="de-DE" sz="2800" b="0" strike="noStrike" spc="-1">
              <a:solidFill>
                <a:srgbClr val="000000"/>
              </a:solidFill>
              <a:latin typeface="Arial"/>
            </a:endParaRPr>
          </a:p>
        </p:txBody>
      </p:sp>
      <p:sp>
        <p:nvSpPr>
          <p:cNvPr id="19" name="PlaceHolder 3"/>
          <p:cNvSpPr>
            <a:spLocks noGrp="1"/>
          </p:cNvSpPr>
          <p:nvPr>
            <p:ph type="body"/>
          </p:nvPr>
        </p:nvSpPr>
        <p:spPr>
          <a:xfrm>
            <a:off x="7993080" y="303120"/>
            <a:ext cx="792000" cy="282960"/>
          </a:xfrm>
          <a:prstGeom prst="rect">
            <a:avLst/>
          </a:prstGeom>
        </p:spPr>
        <p:txBody>
          <a:bodyPr lIns="0" tIns="0" rIns="0" bIns="0">
            <a:normAutofit fontScale="1000"/>
          </a:bodyPr>
          <a:lstStyle/>
          <a:p>
            <a:endParaRPr lang="de-DE" sz="2800" b="0" strike="noStrike" spc="-1">
              <a:solidFill>
                <a:srgbClr val="000000"/>
              </a:solidFill>
              <a:latin typeface="Arial"/>
            </a:endParaRPr>
          </a:p>
        </p:txBody>
      </p:sp>
      <p:sp>
        <p:nvSpPr>
          <p:cNvPr id="20" name="PlaceHolder 4"/>
          <p:cNvSpPr>
            <a:spLocks noGrp="1"/>
          </p:cNvSpPr>
          <p:nvPr>
            <p:ph type="body"/>
          </p:nvPr>
        </p:nvSpPr>
        <p:spPr>
          <a:xfrm>
            <a:off x="7993080" y="613440"/>
            <a:ext cx="792000" cy="282960"/>
          </a:xfrm>
          <a:prstGeom prst="rect">
            <a:avLst/>
          </a:prstGeom>
        </p:spPr>
        <p:txBody>
          <a:bodyPr lIns="0" tIns="0" rIns="0" bIns="0">
            <a:normAutofit fontScale="1000"/>
          </a:bodyPr>
          <a:lstStyle/>
          <a:p>
            <a:endParaRPr lang="de-DE" sz="2800" b="0" strike="noStrike" spc="-1">
              <a:solidFill>
                <a:srgbClr val="000000"/>
              </a:solidFill>
              <a:latin typeface="Arial"/>
            </a:endParaRPr>
          </a:p>
        </p:txBody>
      </p:sp>
    </p:spTree>
    <p:extLst>
      <p:ext uri="{BB962C8B-B14F-4D97-AF65-F5344CB8AC3E}">
        <p14:creationId xmlns:p14="http://schemas.microsoft.com/office/powerpoint/2010/main" val="4075509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358920" y="1968480"/>
            <a:ext cx="8426160" cy="97416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22" name="PlaceHolder 2"/>
          <p:cNvSpPr>
            <a:spLocks noGrp="1"/>
          </p:cNvSpPr>
          <p:nvPr>
            <p:ph type="body"/>
          </p:nvPr>
        </p:nvSpPr>
        <p:spPr>
          <a:xfrm>
            <a:off x="7161120" y="303120"/>
            <a:ext cx="792000" cy="282960"/>
          </a:xfrm>
          <a:prstGeom prst="rect">
            <a:avLst/>
          </a:prstGeom>
        </p:spPr>
        <p:txBody>
          <a:bodyPr lIns="0" tIns="0" rIns="0" bIns="0">
            <a:normAutofit fontScale="1000"/>
          </a:bodyPr>
          <a:lstStyle/>
          <a:p>
            <a:endParaRPr lang="de-DE" sz="2800" b="0" strike="noStrike" spc="-1">
              <a:solidFill>
                <a:srgbClr val="000000"/>
              </a:solidFill>
              <a:latin typeface="Arial"/>
            </a:endParaRPr>
          </a:p>
        </p:txBody>
      </p:sp>
      <p:sp>
        <p:nvSpPr>
          <p:cNvPr id="23" name="PlaceHolder 3"/>
          <p:cNvSpPr>
            <a:spLocks noGrp="1"/>
          </p:cNvSpPr>
          <p:nvPr>
            <p:ph type="body"/>
          </p:nvPr>
        </p:nvSpPr>
        <p:spPr>
          <a:xfrm>
            <a:off x="7993080" y="303120"/>
            <a:ext cx="792000" cy="282960"/>
          </a:xfrm>
          <a:prstGeom prst="rect">
            <a:avLst/>
          </a:prstGeom>
        </p:spPr>
        <p:txBody>
          <a:bodyPr lIns="0" tIns="0" rIns="0" bIns="0">
            <a:normAutofit fontScale="1000"/>
          </a:bodyPr>
          <a:lstStyle/>
          <a:p>
            <a:endParaRPr lang="de-DE" sz="2800" b="0" strike="noStrike" spc="-1">
              <a:solidFill>
                <a:srgbClr val="000000"/>
              </a:solidFill>
              <a:latin typeface="Arial"/>
            </a:endParaRPr>
          </a:p>
        </p:txBody>
      </p:sp>
      <p:sp>
        <p:nvSpPr>
          <p:cNvPr id="24" name="PlaceHolder 4"/>
          <p:cNvSpPr>
            <a:spLocks noGrp="1"/>
          </p:cNvSpPr>
          <p:nvPr>
            <p:ph type="body"/>
          </p:nvPr>
        </p:nvSpPr>
        <p:spPr>
          <a:xfrm>
            <a:off x="7161120" y="613440"/>
            <a:ext cx="1623600" cy="282960"/>
          </a:xfrm>
          <a:prstGeom prst="rect">
            <a:avLst/>
          </a:prstGeom>
        </p:spPr>
        <p:txBody>
          <a:bodyPr lIns="0" tIns="0" rIns="0" bIns="0">
            <a:normAutofit fontScale="13000"/>
          </a:bodyPr>
          <a:lstStyle/>
          <a:p>
            <a:endParaRPr lang="de-DE" sz="2800" b="0" strike="noStrike" spc="-1">
              <a:solidFill>
                <a:srgbClr val="000000"/>
              </a:solidFill>
              <a:latin typeface="Arial"/>
            </a:endParaRPr>
          </a:p>
        </p:txBody>
      </p:sp>
    </p:spTree>
    <p:extLst>
      <p:ext uri="{BB962C8B-B14F-4D97-AF65-F5344CB8AC3E}">
        <p14:creationId xmlns:p14="http://schemas.microsoft.com/office/powerpoint/2010/main" val="42474375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358920" y="1968480"/>
            <a:ext cx="8426160" cy="97416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26" name="PlaceHolder 2"/>
          <p:cNvSpPr>
            <a:spLocks noGrp="1"/>
          </p:cNvSpPr>
          <p:nvPr>
            <p:ph type="body"/>
          </p:nvPr>
        </p:nvSpPr>
        <p:spPr>
          <a:xfrm>
            <a:off x="7161120" y="303120"/>
            <a:ext cx="1623600" cy="282960"/>
          </a:xfrm>
          <a:prstGeom prst="rect">
            <a:avLst/>
          </a:prstGeom>
        </p:spPr>
        <p:txBody>
          <a:bodyPr lIns="0" tIns="0" rIns="0" bIns="0">
            <a:normAutofit fontScale="13000"/>
          </a:bodyPr>
          <a:lstStyle/>
          <a:p>
            <a:endParaRPr lang="de-DE" sz="2800" b="0" strike="noStrike" spc="-1">
              <a:solidFill>
                <a:srgbClr val="000000"/>
              </a:solidFill>
              <a:latin typeface="Arial"/>
            </a:endParaRPr>
          </a:p>
        </p:txBody>
      </p:sp>
      <p:sp>
        <p:nvSpPr>
          <p:cNvPr id="27" name="PlaceHolder 3"/>
          <p:cNvSpPr>
            <a:spLocks noGrp="1"/>
          </p:cNvSpPr>
          <p:nvPr>
            <p:ph type="body"/>
          </p:nvPr>
        </p:nvSpPr>
        <p:spPr>
          <a:xfrm>
            <a:off x="7161120" y="613440"/>
            <a:ext cx="1623600" cy="282960"/>
          </a:xfrm>
          <a:prstGeom prst="rect">
            <a:avLst/>
          </a:prstGeom>
        </p:spPr>
        <p:txBody>
          <a:bodyPr lIns="0" tIns="0" rIns="0" bIns="0">
            <a:normAutofit fontScale="13000"/>
          </a:bodyPr>
          <a:lstStyle/>
          <a:p>
            <a:endParaRPr lang="de-DE" sz="2800" b="0" strike="noStrike" spc="-1">
              <a:solidFill>
                <a:srgbClr val="000000"/>
              </a:solidFill>
              <a:latin typeface="Arial"/>
            </a:endParaRPr>
          </a:p>
        </p:txBody>
      </p:sp>
    </p:spTree>
    <p:extLst>
      <p:ext uri="{BB962C8B-B14F-4D97-AF65-F5344CB8AC3E}">
        <p14:creationId xmlns:p14="http://schemas.microsoft.com/office/powerpoint/2010/main" val="1639278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358920" y="1968480"/>
            <a:ext cx="8426160" cy="97416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29" name="PlaceHolder 2"/>
          <p:cNvSpPr>
            <a:spLocks noGrp="1"/>
          </p:cNvSpPr>
          <p:nvPr>
            <p:ph type="body"/>
          </p:nvPr>
        </p:nvSpPr>
        <p:spPr>
          <a:xfrm>
            <a:off x="7161120" y="303120"/>
            <a:ext cx="792000" cy="282960"/>
          </a:xfrm>
          <a:prstGeom prst="rect">
            <a:avLst/>
          </a:prstGeom>
        </p:spPr>
        <p:txBody>
          <a:bodyPr lIns="0" tIns="0" rIns="0" bIns="0">
            <a:normAutofit fontScale="1000"/>
          </a:bodyPr>
          <a:lstStyle/>
          <a:p>
            <a:endParaRPr lang="de-DE" sz="2800" b="0" strike="noStrike" spc="-1">
              <a:solidFill>
                <a:srgbClr val="000000"/>
              </a:solidFill>
              <a:latin typeface="Arial"/>
            </a:endParaRPr>
          </a:p>
        </p:txBody>
      </p:sp>
      <p:sp>
        <p:nvSpPr>
          <p:cNvPr id="30" name="PlaceHolder 3"/>
          <p:cNvSpPr>
            <a:spLocks noGrp="1"/>
          </p:cNvSpPr>
          <p:nvPr>
            <p:ph type="body"/>
          </p:nvPr>
        </p:nvSpPr>
        <p:spPr>
          <a:xfrm>
            <a:off x="7993080" y="303120"/>
            <a:ext cx="792000" cy="282960"/>
          </a:xfrm>
          <a:prstGeom prst="rect">
            <a:avLst/>
          </a:prstGeom>
        </p:spPr>
        <p:txBody>
          <a:bodyPr lIns="0" tIns="0" rIns="0" bIns="0">
            <a:normAutofit fontScale="1000"/>
          </a:bodyPr>
          <a:lstStyle/>
          <a:p>
            <a:endParaRPr lang="de-DE" sz="2800" b="0" strike="noStrike" spc="-1">
              <a:solidFill>
                <a:srgbClr val="000000"/>
              </a:solidFill>
              <a:latin typeface="Arial"/>
            </a:endParaRPr>
          </a:p>
        </p:txBody>
      </p:sp>
      <p:sp>
        <p:nvSpPr>
          <p:cNvPr id="31" name="PlaceHolder 4"/>
          <p:cNvSpPr>
            <a:spLocks noGrp="1"/>
          </p:cNvSpPr>
          <p:nvPr>
            <p:ph type="body"/>
          </p:nvPr>
        </p:nvSpPr>
        <p:spPr>
          <a:xfrm>
            <a:off x="7161120" y="613440"/>
            <a:ext cx="792000" cy="282960"/>
          </a:xfrm>
          <a:prstGeom prst="rect">
            <a:avLst/>
          </a:prstGeom>
        </p:spPr>
        <p:txBody>
          <a:bodyPr lIns="0" tIns="0" rIns="0" bIns="0">
            <a:normAutofit fontScale="1000"/>
          </a:bodyPr>
          <a:lstStyle/>
          <a:p>
            <a:endParaRPr lang="de-DE" sz="2800" b="0" strike="noStrike" spc="-1">
              <a:solidFill>
                <a:srgbClr val="000000"/>
              </a:solidFill>
              <a:latin typeface="Arial"/>
            </a:endParaRPr>
          </a:p>
        </p:txBody>
      </p:sp>
      <p:sp>
        <p:nvSpPr>
          <p:cNvPr id="32" name="PlaceHolder 5"/>
          <p:cNvSpPr>
            <a:spLocks noGrp="1"/>
          </p:cNvSpPr>
          <p:nvPr>
            <p:ph type="body"/>
          </p:nvPr>
        </p:nvSpPr>
        <p:spPr>
          <a:xfrm>
            <a:off x="7993080" y="613440"/>
            <a:ext cx="792000" cy="282960"/>
          </a:xfrm>
          <a:prstGeom prst="rect">
            <a:avLst/>
          </a:prstGeom>
        </p:spPr>
        <p:txBody>
          <a:bodyPr lIns="0" tIns="0" rIns="0" bIns="0">
            <a:normAutofit fontScale="1000"/>
          </a:bodyPr>
          <a:lstStyle/>
          <a:p>
            <a:endParaRPr lang="de-DE" sz="2800" b="0" strike="noStrike" spc="-1">
              <a:solidFill>
                <a:srgbClr val="000000"/>
              </a:solidFill>
              <a:latin typeface="Arial"/>
            </a:endParaRPr>
          </a:p>
        </p:txBody>
      </p:sp>
    </p:spTree>
    <p:extLst>
      <p:ext uri="{BB962C8B-B14F-4D97-AF65-F5344CB8AC3E}">
        <p14:creationId xmlns:p14="http://schemas.microsoft.com/office/powerpoint/2010/main" val="1854435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358920" y="1968480"/>
            <a:ext cx="8426160" cy="97416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34" name="PlaceHolder 2"/>
          <p:cNvSpPr>
            <a:spLocks noGrp="1"/>
          </p:cNvSpPr>
          <p:nvPr>
            <p:ph type="body"/>
          </p:nvPr>
        </p:nvSpPr>
        <p:spPr>
          <a:xfrm>
            <a:off x="7161120" y="303120"/>
            <a:ext cx="522720" cy="28296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5" name="PlaceHolder 3"/>
          <p:cNvSpPr>
            <a:spLocks noGrp="1"/>
          </p:cNvSpPr>
          <p:nvPr>
            <p:ph type="body"/>
          </p:nvPr>
        </p:nvSpPr>
        <p:spPr>
          <a:xfrm>
            <a:off x="7710480" y="303120"/>
            <a:ext cx="522720" cy="28296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6" name="PlaceHolder 4"/>
          <p:cNvSpPr>
            <a:spLocks noGrp="1"/>
          </p:cNvSpPr>
          <p:nvPr>
            <p:ph type="body"/>
          </p:nvPr>
        </p:nvSpPr>
        <p:spPr>
          <a:xfrm>
            <a:off x="8259480" y="303120"/>
            <a:ext cx="522720" cy="28296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7" name="PlaceHolder 5"/>
          <p:cNvSpPr>
            <a:spLocks noGrp="1"/>
          </p:cNvSpPr>
          <p:nvPr>
            <p:ph type="body"/>
          </p:nvPr>
        </p:nvSpPr>
        <p:spPr>
          <a:xfrm>
            <a:off x="7161120" y="613440"/>
            <a:ext cx="522720" cy="28296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8" name="PlaceHolder 6"/>
          <p:cNvSpPr>
            <a:spLocks noGrp="1"/>
          </p:cNvSpPr>
          <p:nvPr>
            <p:ph type="body"/>
          </p:nvPr>
        </p:nvSpPr>
        <p:spPr>
          <a:xfrm>
            <a:off x="7710480" y="613440"/>
            <a:ext cx="522720" cy="282960"/>
          </a:xfrm>
          <a:prstGeom prst="rect">
            <a:avLst/>
          </a:prstGeom>
        </p:spPr>
        <p:txBody>
          <a:bodyPr lIns="0" tIns="0" rIns="0" bIns="0">
            <a:normAutofit/>
          </a:bodyPr>
          <a:lstStyle/>
          <a:p>
            <a:endParaRPr lang="de-DE" sz="2800" b="0" strike="noStrike" spc="-1">
              <a:solidFill>
                <a:srgbClr val="000000"/>
              </a:solidFill>
              <a:latin typeface="Arial"/>
            </a:endParaRPr>
          </a:p>
        </p:txBody>
      </p:sp>
      <p:sp>
        <p:nvSpPr>
          <p:cNvPr id="39" name="PlaceHolder 7"/>
          <p:cNvSpPr>
            <a:spLocks noGrp="1"/>
          </p:cNvSpPr>
          <p:nvPr>
            <p:ph type="body"/>
          </p:nvPr>
        </p:nvSpPr>
        <p:spPr>
          <a:xfrm>
            <a:off x="8259480" y="613440"/>
            <a:ext cx="522720" cy="282960"/>
          </a:xfrm>
          <a:prstGeom prst="rect">
            <a:avLst/>
          </a:prstGeom>
        </p:spPr>
        <p:txBody>
          <a:bodyPr lIns="0" tIns="0" rIns="0" bIns="0">
            <a:normAutofit/>
          </a:bodyPr>
          <a:lstStyle/>
          <a:p>
            <a:endParaRPr lang="de-DE" sz="2800" b="0" strike="noStrike" spc="-1">
              <a:solidFill>
                <a:srgbClr val="000000"/>
              </a:solidFill>
              <a:latin typeface="Arial"/>
            </a:endParaRPr>
          </a:p>
        </p:txBody>
      </p:sp>
    </p:spTree>
    <p:extLst>
      <p:ext uri="{BB962C8B-B14F-4D97-AF65-F5344CB8AC3E}">
        <p14:creationId xmlns:p14="http://schemas.microsoft.com/office/powerpoint/2010/main" val="113684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el_Claim_Partner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2" name="Grafik 11">
            <a:extLst>
              <a:ext uri="{FF2B5EF4-FFF2-40B4-BE49-F238E27FC236}">
                <a16:creationId xmlns:a16="http://schemas.microsoft.com/office/drawing/2014/main" id="{7B6CCD37-660C-A141-AD26-B7C91B337EC6}"/>
              </a:ext>
            </a:extLst>
          </p:cNvPr>
          <p:cNvPicPr>
            <a:picLocks noChangeAspect="1"/>
          </p:cNvPicPr>
          <p:nvPr userDrawn="1"/>
        </p:nvPicPr>
        <p:blipFill>
          <a:blip r:embed="rId3"/>
          <a:stretch>
            <a:fillRect/>
          </a:stretch>
        </p:blipFill>
        <p:spPr>
          <a:xfrm>
            <a:off x="2286000" y="0"/>
            <a:ext cx="6858000" cy="5143500"/>
          </a:xfrm>
          <a:prstGeom prst="rect">
            <a:avLst/>
          </a:prstGeom>
        </p:spPr>
      </p:pic>
      <p:sp>
        <p:nvSpPr>
          <p:cNvPr id="2" name="Titel 1">
            <a:extLst>
              <a:ext uri="{FF2B5EF4-FFF2-40B4-BE49-F238E27FC236}">
                <a16:creationId xmlns:a16="http://schemas.microsoft.com/office/drawing/2014/main" id="{A2019722-3367-924E-9812-546AB9A6C961}"/>
              </a:ext>
            </a:extLst>
          </p:cNvPr>
          <p:cNvSpPr>
            <a:spLocks noGrp="1"/>
          </p:cNvSpPr>
          <p:nvPr>
            <p:ph type="ctrTitle" hasCustomPrompt="1"/>
          </p:nvPr>
        </p:nvSpPr>
        <p:spPr>
          <a:xfrm>
            <a:off x="358775" y="1968638"/>
            <a:ext cx="8426450" cy="974626"/>
          </a:xfrm>
        </p:spPr>
        <p:txBody>
          <a:bodyPr anchor="t" anchorCtr="0"/>
          <a:lstStyle>
            <a:lvl1pPr algn="l">
              <a:defRPr sz="3300"/>
            </a:lvl1pPr>
          </a:lstStyle>
          <a:p>
            <a:r>
              <a:rPr lang="de-DE" dirty="0"/>
              <a:t>Dies ist eine Titelheadline die auch noch </a:t>
            </a:r>
            <a:br>
              <a:rPr lang="de-DE" dirty="0"/>
            </a:br>
            <a:r>
              <a:rPr lang="de-DE" dirty="0"/>
              <a:t>eine zweite Zeile hat</a:t>
            </a:r>
          </a:p>
        </p:txBody>
      </p:sp>
      <p:sp>
        <p:nvSpPr>
          <p:cNvPr id="5" name="Bildplatzhalter 3">
            <a:extLst>
              <a:ext uri="{FF2B5EF4-FFF2-40B4-BE49-F238E27FC236}">
                <a16:creationId xmlns:a16="http://schemas.microsoft.com/office/drawing/2014/main" id="{C286D670-790F-014C-9680-D5982E5A65F1}"/>
              </a:ext>
            </a:extLst>
          </p:cNvPr>
          <p:cNvSpPr>
            <a:spLocks noGrp="1"/>
          </p:cNvSpPr>
          <p:nvPr>
            <p:ph type="pic" sz="quarter" idx="11" hasCustomPrompt="1"/>
          </p:nvPr>
        </p:nvSpPr>
        <p:spPr>
          <a:xfrm>
            <a:off x="7161212" y="303213"/>
            <a:ext cx="1624013" cy="594123"/>
          </a:xfrm>
          <a:prstGeom prst="rect">
            <a:avLst/>
          </a:prstGeom>
          <a:solidFill>
            <a:schemeClr val="bg1">
              <a:lumMod val="95000"/>
            </a:schemeClr>
          </a:solidFill>
        </p:spPr>
        <p:txBody>
          <a:bodyPr anchor="ctr" anchorCtr="0">
            <a:noAutofit/>
          </a:bodyPr>
          <a:lstStyle>
            <a:lvl1pPr algn="ctr">
              <a:defRPr sz="2000">
                <a:solidFill>
                  <a:schemeClr val="tx1"/>
                </a:solidFill>
              </a:defRPr>
            </a:lvl1pPr>
          </a:lstStyle>
          <a:p>
            <a:r>
              <a:rPr lang="de-DE" dirty="0"/>
              <a:t>Partnerlogo</a:t>
            </a:r>
          </a:p>
        </p:txBody>
      </p:sp>
      <p:sp>
        <p:nvSpPr>
          <p:cNvPr id="6" name="Textplatzhalter 4">
            <a:extLst>
              <a:ext uri="{FF2B5EF4-FFF2-40B4-BE49-F238E27FC236}">
                <a16:creationId xmlns:a16="http://schemas.microsoft.com/office/drawing/2014/main" id="{33F08B20-D904-D141-9202-7165CDC3C020}"/>
              </a:ext>
            </a:extLst>
          </p:cNvPr>
          <p:cNvSpPr>
            <a:spLocks noGrp="1"/>
          </p:cNvSpPr>
          <p:nvPr>
            <p:ph type="body" sz="quarter" idx="12" hasCustomPrompt="1"/>
          </p:nvPr>
        </p:nvSpPr>
        <p:spPr>
          <a:xfrm>
            <a:off x="357997" y="3112293"/>
            <a:ext cx="8428678" cy="307777"/>
          </a:xfrm>
          <a:prstGeom prst="rect">
            <a:avLst/>
          </a:prstGeom>
        </p:spPr>
        <p:txBody>
          <a:bodyPr/>
          <a:lstStyle/>
          <a:p>
            <a:r>
              <a:rPr lang="de-DE" dirty="0"/>
              <a:t>Dies ist eine Subheadline</a:t>
            </a:r>
          </a:p>
        </p:txBody>
      </p:sp>
    </p:spTree>
    <p:extLst>
      <p:ext uri="{BB962C8B-B14F-4D97-AF65-F5344CB8AC3E}">
        <p14:creationId xmlns:p14="http://schemas.microsoft.com/office/powerpoint/2010/main" val="164855300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358920" y="1968480"/>
            <a:ext cx="8426160" cy="97416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46" name="PlaceHolder 2"/>
          <p:cNvSpPr>
            <a:spLocks noGrp="1"/>
          </p:cNvSpPr>
          <p:nvPr>
            <p:ph type="body"/>
          </p:nvPr>
        </p:nvSpPr>
        <p:spPr>
          <a:xfrm>
            <a:off x="7161120" y="303120"/>
            <a:ext cx="1623600" cy="593640"/>
          </a:xfrm>
          <a:prstGeom prst="rect">
            <a:avLst/>
          </a:prstGeom>
        </p:spPr>
        <p:txBody>
          <a:bodyPr lIns="0" tIns="0" rIns="0" bIns="0">
            <a:normAutofit fontScale="40000"/>
          </a:bodyPr>
          <a:lstStyle/>
          <a:p>
            <a:endParaRPr lang="de-DE" sz="2800" b="0" strike="noStrike" spc="-1">
              <a:solidFill>
                <a:srgbClr val="000000"/>
              </a:solidFill>
              <a:latin typeface="Arial"/>
            </a:endParaRPr>
          </a:p>
        </p:txBody>
      </p:sp>
      <p:sp>
        <p:nvSpPr>
          <p:cNvPr id="4" name="PlaceHolder 3"/>
          <p:cNvSpPr>
            <a:spLocks noGrp="1"/>
          </p:cNvSpPr>
          <p:nvPr>
            <p:ph type="sldNum" idx="1"/>
          </p:nvPr>
        </p:nvSpPr>
        <p:spPr/>
        <p:txBody>
          <a:bodyPr/>
          <a:lstStyle/>
          <a:p>
            <a:fld id="{950107BA-B9B5-4CD3-9DE4-472575B22734}" type="slidenum">
              <a:t>‹Nr.›</a:t>
            </a:fld>
            <a:endParaRPr/>
          </a:p>
        </p:txBody>
      </p:sp>
    </p:spTree>
    <p:extLst>
      <p:ext uri="{BB962C8B-B14F-4D97-AF65-F5344CB8AC3E}">
        <p14:creationId xmlns:p14="http://schemas.microsoft.com/office/powerpoint/2010/main" val="19234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4582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 name="PlaceHolder 1"/>
          <p:cNvSpPr>
            <a:spLocks noGrp="1"/>
          </p:cNvSpPr>
          <p:nvPr>
            <p:ph type="title"/>
          </p:nvPr>
        </p:nvSpPr>
        <p:spPr>
          <a:xfrm>
            <a:off x="358920" y="1968480"/>
            <a:ext cx="8426160" cy="97416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5" name="PlaceHolder 2"/>
          <p:cNvSpPr>
            <a:spLocks noGrp="1"/>
          </p:cNvSpPr>
          <p:nvPr>
            <p:ph type="subTitle"/>
          </p:nvPr>
        </p:nvSpPr>
        <p:spPr>
          <a:xfrm>
            <a:off x="7161120" y="192600"/>
            <a:ext cx="1623600" cy="814680"/>
          </a:xfrm>
          <a:prstGeom prst="rect">
            <a:avLst/>
          </a:prstGeom>
        </p:spPr>
        <p:txBody>
          <a:bodyPr lIns="0" tIns="0" rIns="0" bIns="0" anchor="ctr">
            <a:noAutofit/>
          </a:bodyPr>
          <a:lstStyle/>
          <a:p>
            <a:pPr algn="ctr"/>
            <a:endParaRPr lang="de-DE" sz="3200" b="0" strike="noStrike" spc="-1">
              <a:latin typeface="Calibri"/>
            </a:endParaRPr>
          </a:p>
        </p:txBody>
      </p:sp>
    </p:spTree>
    <p:extLst>
      <p:ext uri="{BB962C8B-B14F-4D97-AF65-F5344CB8AC3E}">
        <p14:creationId xmlns:p14="http://schemas.microsoft.com/office/powerpoint/2010/main" val="1617612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358920" y="1968480"/>
            <a:ext cx="8426160" cy="97416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7" name="PlaceHolder 2"/>
          <p:cNvSpPr>
            <a:spLocks noGrp="1"/>
          </p:cNvSpPr>
          <p:nvPr>
            <p:ph type="body"/>
          </p:nvPr>
        </p:nvSpPr>
        <p:spPr>
          <a:xfrm>
            <a:off x="7161120" y="303120"/>
            <a:ext cx="1623600" cy="593640"/>
          </a:xfrm>
          <a:prstGeom prst="rect">
            <a:avLst/>
          </a:prstGeom>
        </p:spPr>
        <p:txBody>
          <a:bodyPr lIns="0" tIns="0" rIns="0" bIns="0">
            <a:normAutofit fontScale="40000"/>
          </a:bodyPr>
          <a:lstStyle/>
          <a:p>
            <a:endParaRPr lang="de-DE" sz="2800" b="0" strike="noStrike" spc="-1">
              <a:solidFill>
                <a:srgbClr val="000000"/>
              </a:solidFill>
              <a:latin typeface="Arial"/>
            </a:endParaRPr>
          </a:p>
        </p:txBody>
      </p:sp>
    </p:spTree>
    <p:extLst>
      <p:ext uri="{BB962C8B-B14F-4D97-AF65-F5344CB8AC3E}">
        <p14:creationId xmlns:p14="http://schemas.microsoft.com/office/powerpoint/2010/main" val="3393121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58920" y="1968480"/>
            <a:ext cx="8426160" cy="974160"/>
          </a:xfrm>
          <a:prstGeom prst="rect">
            <a:avLst/>
          </a:prstGeom>
        </p:spPr>
        <p:txBody>
          <a:bodyPr lIns="0" tIns="0" rIns="0" bIns="0" anchor="ctr">
            <a:noAutofit/>
          </a:bodyPr>
          <a:lstStyle/>
          <a:p>
            <a:endParaRPr lang="de-DE" sz="1800" b="0" strike="noStrike" spc="-1">
              <a:solidFill>
                <a:srgbClr val="000000"/>
              </a:solidFill>
              <a:latin typeface="Arial"/>
            </a:endParaRPr>
          </a:p>
        </p:txBody>
      </p:sp>
      <p:sp>
        <p:nvSpPr>
          <p:cNvPr id="9" name="PlaceHolder 2"/>
          <p:cNvSpPr>
            <a:spLocks noGrp="1"/>
          </p:cNvSpPr>
          <p:nvPr>
            <p:ph type="body"/>
          </p:nvPr>
        </p:nvSpPr>
        <p:spPr>
          <a:xfrm>
            <a:off x="7161120" y="303120"/>
            <a:ext cx="792000" cy="593640"/>
          </a:xfrm>
          <a:prstGeom prst="rect">
            <a:avLst/>
          </a:prstGeom>
        </p:spPr>
        <p:txBody>
          <a:bodyPr lIns="0" tIns="0" rIns="0" bIns="0">
            <a:normAutofit fontScale="6000"/>
          </a:bodyPr>
          <a:lstStyle/>
          <a:p>
            <a:endParaRPr lang="de-DE" sz="2800" b="0" strike="noStrike" spc="-1">
              <a:solidFill>
                <a:srgbClr val="000000"/>
              </a:solidFill>
              <a:latin typeface="Arial"/>
            </a:endParaRPr>
          </a:p>
        </p:txBody>
      </p:sp>
      <p:sp>
        <p:nvSpPr>
          <p:cNvPr id="10" name="PlaceHolder 3"/>
          <p:cNvSpPr>
            <a:spLocks noGrp="1"/>
          </p:cNvSpPr>
          <p:nvPr>
            <p:ph type="body"/>
          </p:nvPr>
        </p:nvSpPr>
        <p:spPr>
          <a:xfrm>
            <a:off x="7993080" y="303120"/>
            <a:ext cx="792000" cy="593640"/>
          </a:xfrm>
          <a:prstGeom prst="rect">
            <a:avLst/>
          </a:prstGeom>
        </p:spPr>
        <p:txBody>
          <a:bodyPr lIns="0" tIns="0" rIns="0" bIns="0">
            <a:normAutofit fontScale="6000"/>
          </a:bodyPr>
          <a:lstStyle/>
          <a:p>
            <a:endParaRPr lang="de-DE" sz="2800" b="0" strike="noStrike" spc="-1">
              <a:solidFill>
                <a:srgbClr val="000000"/>
              </a:solidFill>
              <a:latin typeface="Arial"/>
            </a:endParaRPr>
          </a:p>
        </p:txBody>
      </p:sp>
    </p:spTree>
    <p:extLst>
      <p:ext uri="{BB962C8B-B14F-4D97-AF65-F5344CB8AC3E}">
        <p14:creationId xmlns:p14="http://schemas.microsoft.com/office/powerpoint/2010/main" val="3813773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1" name="PlaceHolder 1"/>
          <p:cNvSpPr>
            <a:spLocks noGrp="1"/>
          </p:cNvSpPr>
          <p:nvPr>
            <p:ph type="title"/>
          </p:nvPr>
        </p:nvSpPr>
        <p:spPr>
          <a:xfrm>
            <a:off x="358920" y="1968480"/>
            <a:ext cx="8426160" cy="974160"/>
          </a:xfrm>
          <a:prstGeom prst="rect">
            <a:avLst/>
          </a:prstGeom>
        </p:spPr>
        <p:txBody>
          <a:bodyPr lIns="0" tIns="0" rIns="0" bIns="0" anchor="ctr">
            <a:noAutofit/>
          </a:bodyPr>
          <a:lstStyle/>
          <a:p>
            <a:endParaRPr lang="de-DE" sz="1800" b="0" strike="noStrike" spc="-1">
              <a:solidFill>
                <a:srgbClr val="000000"/>
              </a:solidFill>
              <a:latin typeface="Arial"/>
            </a:endParaRPr>
          </a:p>
        </p:txBody>
      </p:sp>
    </p:spTree>
    <p:extLst>
      <p:ext uri="{BB962C8B-B14F-4D97-AF65-F5344CB8AC3E}">
        <p14:creationId xmlns:p14="http://schemas.microsoft.com/office/powerpoint/2010/main" val="3962761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 name="PlaceHolder 1"/>
          <p:cNvSpPr>
            <a:spLocks noGrp="1"/>
          </p:cNvSpPr>
          <p:nvPr>
            <p:ph type="subTitle"/>
          </p:nvPr>
        </p:nvSpPr>
        <p:spPr>
          <a:xfrm>
            <a:off x="358920" y="1968480"/>
            <a:ext cx="8426160" cy="4516920"/>
          </a:xfrm>
          <a:prstGeom prst="rect">
            <a:avLst/>
          </a:prstGeom>
        </p:spPr>
        <p:txBody>
          <a:bodyPr lIns="0" tIns="0" rIns="0" bIns="0" anchor="ctr">
            <a:noAutofit/>
          </a:bodyPr>
          <a:lstStyle/>
          <a:p>
            <a:pPr algn="ctr"/>
            <a:endParaRPr lang="de-DE" sz="3200" b="0" strike="noStrike" spc="-1">
              <a:latin typeface="Calibri"/>
            </a:endParaRPr>
          </a:p>
        </p:txBody>
      </p:sp>
    </p:spTree>
    <p:extLst>
      <p:ext uri="{BB962C8B-B14F-4D97-AF65-F5344CB8AC3E}">
        <p14:creationId xmlns:p14="http://schemas.microsoft.com/office/powerpoint/2010/main" val="7571213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image" Target="../media/image3.png"/><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Titeltext"/>
          <p:cNvSpPr txBox="1">
            <a:spLocks noGrp="1"/>
          </p:cNvSpPr>
          <p:nvPr>
            <p:ph type="title"/>
          </p:nvPr>
        </p:nvSpPr>
        <p:spPr>
          <a:xfrm>
            <a:off x="457200" y="69056"/>
            <a:ext cx="8229600" cy="11310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lstStyle/>
          <a:p>
            <a:r>
              <a:t>Titeltext</a:t>
            </a:r>
          </a:p>
        </p:txBody>
      </p:sp>
      <p:sp>
        <p:nvSpPr>
          <p:cNvPr id="6" name="Textebene 1…"/>
          <p:cNvSpPr txBox="1">
            <a:spLocks noGrp="1"/>
          </p:cNvSpPr>
          <p:nvPr>
            <p:ph type="body" idx="1"/>
          </p:nvPr>
        </p:nvSpPr>
        <p:spPr>
          <a:xfrm>
            <a:off x="457200" y="1200150"/>
            <a:ext cx="8229600" cy="39433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rPr dirty="0" err="1"/>
              <a:t>Textebene</a:t>
            </a:r>
            <a:r>
              <a:rPr dirty="0"/>
              <a:t> 1</a:t>
            </a:r>
          </a:p>
          <a:p>
            <a:pPr lvl="1"/>
            <a:r>
              <a:rPr dirty="0" err="1"/>
              <a:t>Textebene</a:t>
            </a:r>
            <a:r>
              <a:rPr dirty="0"/>
              <a:t> 2</a:t>
            </a:r>
          </a:p>
          <a:p>
            <a:pPr lvl="2"/>
            <a:r>
              <a:rPr dirty="0" err="1"/>
              <a:t>Textebene</a:t>
            </a:r>
            <a:r>
              <a:rPr dirty="0"/>
              <a:t> 3</a:t>
            </a:r>
          </a:p>
          <a:p>
            <a:pPr lvl="3"/>
            <a:r>
              <a:rPr dirty="0" err="1"/>
              <a:t>Textebene</a:t>
            </a:r>
            <a:r>
              <a:rPr dirty="0"/>
              <a:t> 4</a:t>
            </a:r>
          </a:p>
          <a:p>
            <a:pPr lvl="4"/>
            <a:r>
              <a:rPr dirty="0" err="1"/>
              <a:t>Textebene</a:t>
            </a:r>
            <a:r>
              <a:rPr dirty="0"/>
              <a:t> 5</a:t>
            </a:r>
          </a:p>
        </p:txBody>
      </p:sp>
      <p:sp>
        <p:nvSpPr>
          <p:cNvPr id="7" name="Foliennummer"/>
          <p:cNvSpPr txBox="1">
            <a:spLocks noGrp="1"/>
          </p:cNvSpPr>
          <p:nvPr>
            <p:ph type="sldNum" sz="quarter" idx="2"/>
          </p:nvPr>
        </p:nvSpPr>
        <p:spPr>
          <a:xfrm>
            <a:off x="4419600" y="4627562"/>
            <a:ext cx="2133600" cy="279401"/>
          </a:xfrm>
          <a:prstGeom prst="rect">
            <a:avLst/>
          </a:prstGeom>
          <a:ln w="12700">
            <a:miter lim="400000"/>
          </a:ln>
        </p:spPr>
        <p:txBody>
          <a:bodyPr wrap="none" lIns="45719" rIns="45719" anchor="ctr">
            <a:spAutoFit/>
          </a:bodyPr>
          <a:lstStyle>
            <a:lvl1pPr algn="r">
              <a:defRPr sz="1200"/>
            </a:lvl1pPr>
          </a:lstStyle>
          <a:p>
            <a:fld id="{86CB4B4D-7CA3-9044-876B-883B54F8677D}" type="slidenum">
              <a:rPr/>
              <a:t>‹Nr.›</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Lst>
  <p:transition spd="med"/>
  <p:hf hdr="0" ftr="0" dt="0"/>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Arial"/>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Arial"/>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Arial"/>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Arial"/>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Arial"/>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Arial"/>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Arial"/>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Arial"/>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mn-lt"/>
          <a:ea typeface="+mn-ea"/>
          <a:cs typeface="+mn-cs"/>
          <a:sym typeface="Arial"/>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Arial"/>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Arial"/>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Arial"/>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Arial"/>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Arial"/>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Arial"/>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Arial"/>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Arial"/>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mn-lt"/>
          <a:ea typeface="+mn-ea"/>
          <a:cs typeface="+mn-cs"/>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blipFill>
        <a:effectLst/>
      </p:bgPr>
    </p:bg>
    <p:spTree>
      <p:nvGrpSpPr>
        <p:cNvPr id="1" name=""/>
        <p:cNvGrpSpPr/>
        <p:nvPr/>
      </p:nvGrpSpPr>
      <p:grpSpPr>
        <a:xfrm>
          <a:off x="0" y="0"/>
          <a:ext cx="0" cy="0"/>
          <a:chOff x="0" y="0"/>
          <a:chExt cx="0" cy="0"/>
        </a:xfrm>
      </p:grpSpPr>
      <p:pic>
        <p:nvPicPr>
          <p:cNvPr id="4" name="Grafik 11"/>
          <p:cNvPicPr/>
          <p:nvPr/>
        </p:nvPicPr>
        <p:blipFill>
          <a:blip r:embed="rId15"/>
          <a:stretch/>
        </p:blipFill>
        <p:spPr>
          <a:xfrm>
            <a:off x="2286000" y="0"/>
            <a:ext cx="6857640" cy="5143320"/>
          </a:xfrm>
          <a:prstGeom prst="rect">
            <a:avLst/>
          </a:prstGeom>
          <a:ln>
            <a:noFill/>
          </a:ln>
        </p:spPr>
      </p:pic>
      <p:sp>
        <p:nvSpPr>
          <p:cNvPr id="5" name="PlaceHolder 1"/>
          <p:cNvSpPr>
            <a:spLocks noGrp="1"/>
          </p:cNvSpPr>
          <p:nvPr>
            <p:ph type="title"/>
          </p:nvPr>
        </p:nvSpPr>
        <p:spPr>
          <a:xfrm>
            <a:off x="358920" y="1968480"/>
            <a:ext cx="8426160" cy="974160"/>
          </a:xfrm>
          <a:prstGeom prst="rect">
            <a:avLst/>
          </a:prstGeom>
        </p:spPr>
        <p:txBody>
          <a:bodyPr lIns="45720" tIns="45000" rIns="45720" bIns="45000">
            <a:noAutofit/>
          </a:bodyPr>
          <a:lstStyle/>
          <a:p>
            <a:pPr>
              <a:lnSpc>
                <a:spcPct val="90000"/>
              </a:lnSpc>
              <a:tabLst>
                <a:tab pos="0" algn="l"/>
              </a:tabLst>
            </a:pPr>
            <a:r>
              <a:rPr lang="de-DE" sz="3300" b="0" strike="noStrike" spc="-1">
                <a:solidFill>
                  <a:srgbClr val="000000"/>
                </a:solidFill>
                <a:latin typeface="Arial"/>
                <a:ea typeface="Arial"/>
              </a:rPr>
              <a:t>Dies ist eine Titelheadline die auch noch </a:t>
            </a:r>
            <a:br/>
            <a:r>
              <a:rPr lang="de-DE" sz="3300" b="0" strike="noStrike" spc="-1">
                <a:solidFill>
                  <a:srgbClr val="000000"/>
                </a:solidFill>
                <a:latin typeface="Arial"/>
                <a:ea typeface="Arial"/>
              </a:rPr>
              <a:t>eine zweite Zeile hat</a:t>
            </a:r>
            <a:endParaRPr lang="de-DE" sz="3300" b="0" strike="noStrike" spc="-1">
              <a:solidFill>
                <a:srgbClr val="000000"/>
              </a:solidFill>
              <a:latin typeface="Arial"/>
            </a:endParaRPr>
          </a:p>
        </p:txBody>
      </p:sp>
      <p:sp>
        <p:nvSpPr>
          <p:cNvPr id="2" name="PlaceHolder 2"/>
          <p:cNvSpPr>
            <a:spLocks noGrp="1"/>
          </p:cNvSpPr>
          <p:nvPr>
            <p:ph type="body"/>
          </p:nvPr>
        </p:nvSpPr>
        <p:spPr>
          <a:xfrm>
            <a:off x="7161120" y="303120"/>
            <a:ext cx="1623600" cy="593640"/>
          </a:xfrm>
          <a:prstGeom prst="rect">
            <a:avLst/>
          </a:prstGeom>
        </p:spPr>
        <p:txBody>
          <a:bodyPr lIns="90000" tIns="45000" rIns="90000" bIns="45000" anchor="ctr">
            <a:noAutofit/>
          </a:bodyPr>
          <a:lstStyle/>
          <a:p>
            <a:pPr algn="ctr">
              <a:lnSpc>
                <a:spcPct val="100000"/>
              </a:lnSpc>
              <a:tabLst>
                <a:tab pos="0" algn="l"/>
              </a:tabLst>
            </a:pPr>
            <a:r>
              <a:rPr lang="de-DE" sz="2000" b="0" strike="noStrike" spc="-1">
                <a:solidFill>
                  <a:srgbClr val="000000"/>
                </a:solidFill>
                <a:latin typeface="Arial"/>
                <a:ea typeface="Arial"/>
              </a:rPr>
              <a:t>Partnerlogo</a:t>
            </a:r>
            <a:endParaRPr lang="de-DE" sz="2000" b="0" strike="noStrike" spc="-1">
              <a:solidFill>
                <a:srgbClr val="000000"/>
              </a:solidFill>
              <a:latin typeface="Arial"/>
            </a:endParaRPr>
          </a:p>
        </p:txBody>
      </p:sp>
      <p:sp>
        <p:nvSpPr>
          <p:cNvPr id="3" name="PlaceHolder 3"/>
          <p:cNvSpPr>
            <a:spLocks noGrp="1"/>
          </p:cNvSpPr>
          <p:nvPr>
            <p:ph type="body"/>
          </p:nvPr>
        </p:nvSpPr>
        <p:spPr>
          <a:xfrm>
            <a:off x="357840" y="3112200"/>
            <a:ext cx="8428320" cy="307440"/>
          </a:xfrm>
          <a:prstGeom prst="rect">
            <a:avLst/>
          </a:prstGeom>
        </p:spPr>
        <p:txBody>
          <a:bodyPr lIns="45720" tIns="45000" rIns="45720" bIns="45000">
            <a:noAutofit/>
          </a:bodyPr>
          <a:lstStyle/>
          <a:p>
            <a:pPr marL="228600" indent="-228240">
              <a:lnSpc>
                <a:spcPct val="90000"/>
              </a:lnSpc>
              <a:spcBef>
                <a:spcPts val="1001"/>
              </a:spcBef>
              <a:buClr>
                <a:srgbClr val="000000"/>
              </a:buClr>
              <a:buFont typeface="Arial"/>
              <a:buChar char="•"/>
            </a:pPr>
            <a:r>
              <a:rPr lang="de-DE" sz="2800" b="0" strike="noStrike" spc="-1">
                <a:solidFill>
                  <a:srgbClr val="000000"/>
                </a:solidFill>
                <a:latin typeface="Arial"/>
                <a:ea typeface="Arial"/>
              </a:rPr>
              <a:t>Dies ist eine Subheadline</a:t>
            </a:r>
            <a:endParaRPr lang="de-DE" sz="2800" b="0" strike="noStrike" spc="-1">
              <a:solidFill>
                <a:srgbClr val="000000"/>
              </a:solidFill>
              <a:latin typeface="Arial"/>
            </a:endParaRPr>
          </a:p>
        </p:txBody>
      </p:sp>
    </p:spTree>
    <p:extLst>
      <p:ext uri="{BB962C8B-B14F-4D97-AF65-F5344CB8AC3E}">
        <p14:creationId xmlns:p14="http://schemas.microsoft.com/office/powerpoint/2010/main" val="1564046909"/>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creativecommons.org/licenses/by/4.0/legalcode.de" TargetMode="External"/><Relationship Id="rId2" Type="http://schemas.openxmlformats.org/officeDocument/2006/relationships/hyperlink" Target="mailto:207@bmfsfj.bund.de" TargetMode="External"/><Relationship Id="rId1" Type="http://schemas.openxmlformats.org/officeDocument/2006/relationships/slideLayout" Target="../slideLayouts/slideLayout4.xml"/><Relationship Id="rId4" Type="http://schemas.openxmlformats.org/officeDocument/2006/relationships/image" Target="../media/image4.t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D9DE367-680C-9345-8960-152F62801A6D}"/>
              </a:ext>
            </a:extLst>
          </p:cNvPr>
          <p:cNvSpPr/>
          <p:nvPr/>
        </p:nvSpPr>
        <p:spPr>
          <a:xfrm>
            <a:off x="6957051" y="238617"/>
            <a:ext cx="2186949" cy="5156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900" b="1" spc="-1" dirty="0">
                <a:solidFill>
                  <a:schemeClr val="tx1"/>
                </a:solidFill>
                <a:latin typeface="Arial Black" panose="020B0604020202020204" pitchFamily="34" charset="0"/>
                <a:ea typeface="Arial"/>
                <a:cs typeface="Arial Black" panose="020B0604020202020204" pitchFamily="34" charset="0"/>
              </a:rPr>
              <a:t>Referat 207 in </a:t>
            </a:r>
            <a:r>
              <a:rPr lang="de-DE" sz="900" b="1" spc="-1" dirty="0">
                <a:solidFill>
                  <a:schemeClr val="tx1"/>
                </a:solidFill>
                <a:latin typeface="Arial Black" panose="020B0604020202020204" pitchFamily="34" charset="0"/>
                <a:ea typeface="Arial"/>
                <a:cs typeface="Arial Black" panose="020B0604020202020204" pitchFamily="34" charset="0"/>
              </a:rPr>
              <a:t>Zusammenarbeit</a:t>
            </a:r>
            <a:r>
              <a:rPr lang="en-US" sz="900" b="1" spc="-1" dirty="0">
                <a:solidFill>
                  <a:schemeClr val="tx1"/>
                </a:solidFill>
                <a:latin typeface="Arial Black" panose="020B0604020202020204" pitchFamily="34" charset="0"/>
                <a:ea typeface="Arial"/>
                <a:cs typeface="Arial Black" panose="020B0604020202020204" pitchFamily="34" charset="0"/>
              </a:rPr>
              <a:t> </a:t>
            </a:r>
            <a:endParaRPr lang="en-US" sz="900" b="1" spc="-1" dirty="0">
              <a:solidFill>
                <a:schemeClr val="tx1"/>
              </a:solidFill>
              <a:latin typeface="Arial Black" panose="020B0604020202020204" pitchFamily="34" charset="0"/>
              <a:cs typeface="Arial Black" panose="020B0604020202020204" pitchFamily="34" charset="0"/>
            </a:endParaRPr>
          </a:p>
          <a:p>
            <a:pPr lvl="0"/>
            <a:r>
              <a:rPr lang="de-DE" sz="900" b="1" spc="-1" dirty="0">
                <a:solidFill>
                  <a:schemeClr val="tx1"/>
                </a:solidFill>
                <a:latin typeface="Arial Black" panose="020B0604020202020204" pitchFamily="34" charset="0"/>
                <a:ea typeface="Arial"/>
                <a:cs typeface="Arial Black" panose="020B0604020202020204" pitchFamily="34" charset="0"/>
              </a:rPr>
              <a:t>mit dem Innovationsbüro</a:t>
            </a:r>
            <a:endParaRPr lang="de-DE" sz="900" b="1" dirty="0">
              <a:solidFill>
                <a:schemeClr val="tx1"/>
              </a:solidFill>
              <a:latin typeface="Arial Black" panose="020B0604020202020204" pitchFamily="34" charset="0"/>
              <a:cs typeface="Arial Black" panose="020B0604020202020204" pitchFamily="34" charset="0"/>
            </a:endParaRPr>
          </a:p>
        </p:txBody>
      </p:sp>
      <p:sp>
        <p:nvSpPr>
          <p:cNvPr id="4" name="CustomShape 2">
            <a:extLst>
              <a:ext uri="{FF2B5EF4-FFF2-40B4-BE49-F238E27FC236}">
                <a16:creationId xmlns:a16="http://schemas.microsoft.com/office/drawing/2014/main" id="{95348865-0ABF-3B43-AF1F-D869B3FE3EDD}"/>
              </a:ext>
            </a:extLst>
          </p:cNvPr>
          <p:cNvSpPr/>
          <p:nvPr/>
        </p:nvSpPr>
        <p:spPr>
          <a:xfrm>
            <a:off x="1418760" y="2207504"/>
            <a:ext cx="7242120" cy="1752872"/>
          </a:xfrm>
          <a:prstGeom prst="rect">
            <a:avLst/>
          </a:prstGeom>
          <a:noFill/>
          <a:ln w="12600">
            <a:noFill/>
          </a:ln>
        </p:spPr>
        <p:style>
          <a:lnRef idx="0">
            <a:scrgbClr r="0" g="0" b="0"/>
          </a:lnRef>
          <a:fillRef idx="0">
            <a:scrgbClr r="0" g="0" b="0"/>
          </a:fillRef>
          <a:effectRef idx="0">
            <a:scrgbClr r="0" g="0" b="0"/>
          </a:effectRef>
          <a:fontRef idx="minor"/>
        </p:style>
        <p:txBody>
          <a:bodyPr lIns="45000" tIns="45000" rIns="45000" bIns="45000" anchor="ctr">
            <a:spAutoFit/>
          </a:bodyPr>
          <a:lstStyle/>
          <a:p>
            <a:pPr>
              <a:lnSpc>
                <a:spcPct val="100000"/>
              </a:lnSpc>
              <a:tabLst>
                <a:tab pos="0" algn="l"/>
              </a:tabLst>
            </a:pPr>
            <a:r>
              <a:rPr lang="de-DE" sz="2700" b="1" strike="noStrike" spc="-1" dirty="0">
                <a:solidFill>
                  <a:schemeClr val="bg1"/>
                </a:solidFill>
                <a:latin typeface="Arial Black" panose="020B0604020202020204" pitchFamily="34" charset="0"/>
                <a:ea typeface="Times New Roman"/>
                <a:cs typeface="Arial Black" panose="020B0604020202020204" pitchFamily="34" charset="0"/>
              </a:rPr>
              <a:t>Was ist “gut“ im digitalen Zeitalter?</a:t>
            </a:r>
            <a:endParaRPr lang="de-DE" sz="2700" b="1" strike="noStrike" spc="-1" dirty="0">
              <a:solidFill>
                <a:schemeClr val="bg1"/>
              </a:solidFill>
              <a:latin typeface="Arial Black" panose="020B0604020202020204" pitchFamily="34" charset="0"/>
              <a:cs typeface="Arial Black" panose="020B0604020202020204" pitchFamily="34" charset="0"/>
            </a:endParaRPr>
          </a:p>
          <a:p>
            <a:pPr>
              <a:lnSpc>
                <a:spcPct val="100000"/>
              </a:lnSpc>
              <a:tabLst>
                <a:tab pos="0" algn="l"/>
              </a:tabLst>
            </a:pPr>
            <a:r>
              <a:rPr lang="de-DE" sz="2700" b="0" strike="noStrike" spc="-1" dirty="0">
                <a:solidFill>
                  <a:schemeClr val="bg1"/>
                </a:solidFill>
                <a:latin typeface="Times New Roman"/>
                <a:ea typeface="Arial"/>
              </a:rPr>
              <a:t>Anleitung zu einem ethischen Reflexionsprozess</a:t>
            </a:r>
            <a:endParaRPr lang="de-DE" sz="2700" b="0" strike="noStrike" spc="-1" dirty="0">
              <a:solidFill>
                <a:schemeClr val="bg1"/>
              </a:solidFill>
              <a:latin typeface="Calibri"/>
            </a:endParaRPr>
          </a:p>
          <a:p>
            <a:pPr>
              <a:lnSpc>
                <a:spcPct val="100000"/>
              </a:lnSpc>
              <a:tabLst>
                <a:tab pos="0" algn="l"/>
              </a:tabLst>
            </a:pPr>
            <a:endParaRPr lang="de-DE" sz="2700" b="0" strike="noStrike" spc="-1" dirty="0">
              <a:solidFill>
                <a:schemeClr val="bg1"/>
              </a:solidFill>
              <a:latin typeface="Calibri"/>
            </a:endParaRPr>
          </a:p>
          <a:p>
            <a:pPr>
              <a:lnSpc>
                <a:spcPct val="100000"/>
              </a:lnSpc>
              <a:tabLst>
                <a:tab pos="0" algn="l"/>
              </a:tabLst>
            </a:pPr>
            <a:r>
              <a:rPr lang="de-DE" sz="2700" b="0" strike="noStrike" spc="-1" dirty="0">
                <a:solidFill>
                  <a:schemeClr val="bg1"/>
                </a:solidFill>
                <a:latin typeface="Times New Roman"/>
                <a:ea typeface="Arial"/>
              </a:rPr>
              <a:t>Version für Teilnehmende</a:t>
            </a:r>
            <a:endParaRPr lang="de-DE" sz="2700" b="0" strike="noStrike" spc="-1" dirty="0">
              <a:solidFill>
                <a:schemeClr val="bg1"/>
              </a:solidFill>
              <a:latin typeface="Calibri"/>
            </a:endParaRPr>
          </a:p>
        </p:txBody>
      </p:sp>
    </p:spTree>
    <p:extLst>
      <p:ext uri="{BB962C8B-B14F-4D97-AF65-F5344CB8AC3E}">
        <p14:creationId xmlns:p14="http://schemas.microsoft.com/office/powerpoint/2010/main" val="4120676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 name="CustomShape 1"/>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sp>
        <p:nvSpPr>
          <p:cNvPr id="263" name="CustomShape 2"/>
          <p:cNvSpPr/>
          <p:nvPr/>
        </p:nvSpPr>
        <p:spPr>
          <a:xfrm>
            <a:off x="953280" y="2393280"/>
            <a:ext cx="7237080" cy="356400"/>
          </a:xfrm>
          <a:prstGeom prst="flowChartProcess">
            <a:avLst/>
          </a:prstGeom>
          <a:gradFill rotWithShape="0">
            <a:gsLst>
              <a:gs pos="0">
                <a:srgbClr val="AC0756"/>
              </a:gs>
              <a:gs pos="100000">
                <a:srgbClr val="E00970"/>
              </a:gs>
            </a:gsLst>
            <a:lin ang="5400000"/>
          </a:gradFill>
          <a:ln>
            <a:noFill/>
          </a:ln>
          <a:effectLst>
            <a:outerShdw blurRad="40000" dist="2304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0">
            <a:scrgbClr r="0" g="0" b="0"/>
          </a:effectRef>
          <a:fontRef idx="minor"/>
        </p:style>
        <p:txBody>
          <a:bodyPr lIns="90000" tIns="45000" rIns="90000" bIns="45000" anchor="ctr">
            <a:noAutofit/>
            <a:scene3d>
              <a:camera prst="orthographicFront">
                <a:rot lat="0" lon="0" rev="0"/>
              </a:camera>
              <a:lightRig rig="threePt" dir="t">
                <a:rot lat="0" lon="0" rev="1200000"/>
              </a:lightRig>
            </a:scene3d>
            <a:sp3d/>
          </a:bodyPr>
          <a:lstStyle/>
          <a:p>
            <a:pPr algn="ctr">
              <a:lnSpc>
                <a:spcPct val="100000"/>
              </a:lnSpc>
              <a:tabLst>
                <a:tab pos="0" algn="l"/>
              </a:tabLst>
            </a:pPr>
            <a:r>
              <a:rPr lang="de-DE" sz="1800" b="1" strike="noStrike" spc="-1" dirty="0">
                <a:solidFill>
                  <a:srgbClr val="FFFFFF"/>
                </a:solidFill>
                <a:latin typeface="Arial" panose="020B0604020202020204" pitchFamily="34" charset="0"/>
                <a:ea typeface="Arial"/>
                <a:cs typeface="Arial" panose="020B0604020202020204" pitchFamily="34" charset="0"/>
              </a:rPr>
              <a:t>2. Beurteilung – Worüber reden wir?</a:t>
            </a:r>
            <a:endParaRPr lang="de-DE" sz="1800" b="1" strike="noStrike" spc="-1" dirty="0">
              <a:latin typeface="Arial" panose="020B0604020202020204" pitchFamily="34" charset="0"/>
              <a:cs typeface="Arial" panose="020B0604020202020204" pitchFamily="34" charset="0"/>
            </a:endParaRPr>
          </a:p>
        </p:txBody>
      </p:sp>
      <p:sp>
        <p:nvSpPr>
          <p:cNvPr id="264" name="TextShape 3"/>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E927FD2A-3D18-40A1-AFCF-7C27F6825200}" type="slidenum">
              <a:rPr lang="de-DE" sz="1200" b="0" strike="noStrike" spc="-1">
                <a:solidFill>
                  <a:srgbClr val="000000"/>
                </a:solidFill>
                <a:latin typeface="Arial"/>
                <a:ea typeface="Arial"/>
              </a:rPr>
              <a:t>10</a:t>
            </a:fld>
            <a:endParaRPr lang="de-DE" sz="1200" b="0" strike="noStrike" spc="-1">
              <a:latin typeface="Calibri"/>
            </a:endParaRPr>
          </a:p>
        </p:txBody>
      </p:sp>
    </p:spTree>
    <p:extLst>
      <p:ext uri="{BB962C8B-B14F-4D97-AF65-F5344CB8AC3E}">
        <p14:creationId xmlns:p14="http://schemas.microsoft.com/office/powerpoint/2010/main" val="1718601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CustomShape 1"/>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sp>
        <p:nvSpPr>
          <p:cNvPr id="279" name="CustomShape 2"/>
          <p:cNvSpPr/>
          <p:nvPr/>
        </p:nvSpPr>
        <p:spPr>
          <a:xfrm>
            <a:off x="350640" y="226080"/>
            <a:ext cx="7248600" cy="308160"/>
          </a:xfrm>
          <a:prstGeom prst="flowChartProcess">
            <a:avLst/>
          </a:prstGeom>
          <a:gradFill rotWithShape="0">
            <a:gsLst>
              <a:gs pos="0">
                <a:srgbClr val="AC0756"/>
              </a:gs>
              <a:gs pos="100000">
                <a:srgbClr val="E00970"/>
              </a:gs>
            </a:gsLst>
            <a:lin ang="5400000"/>
          </a:gradFill>
          <a:ln>
            <a:noFill/>
          </a:ln>
          <a:effectLst>
            <a:outerShdw blurRad="40000" dist="2304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0">
            <a:scrgbClr r="0" g="0" b="0"/>
          </a:effectRef>
          <a:fontRef idx="minor"/>
        </p:style>
        <p:txBody>
          <a:bodyPr lIns="90000" tIns="45000" rIns="90000" bIns="45000" anchor="ctr">
            <a:noAutofit/>
            <a:scene3d>
              <a:camera prst="orthographicFront">
                <a:rot lat="0" lon="0" rev="0"/>
              </a:camera>
              <a:lightRig rig="threePt" dir="t">
                <a:rot lat="0" lon="0" rev="1200000"/>
              </a:lightRig>
            </a:scene3d>
            <a:sp3d/>
          </a:bodyPr>
          <a:lstStyle/>
          <a:p>
            <a:pPr algn="ctr">
              <a:tabLst>
                <a:tab pos="0" algn="l"/>
              </a:tabLst>
            </a:pPr>
            <a:r>
              <a:rPr lang="de-DE" b="1" spc="-1">
                <a:solidFill>
                  <a:srgbClr val="FFFFFF"/>
                </a:solidFill>
                <a:latin typeface="Arial" panose="020B0604020202020204" pitchFamily="34" charset="0"/>
                <a:cs typeface="Arial" panose="020B0604020202020204" pitchFamily="34" charset="0"/>
              </a:rPr>
              <a:t>Modul 2.1: Zentrale Begriffe klären</a:t>
            </a:r>
          </a:p>
        </p:txBody>
      </p:sp>
      <p:sp>
        <p:nvSpPr>
          <p:cNvPr id="280" name="CustomShape 3"/>
          <p:cNvSpPr/>
          <p:nvPr/>
        </p:nvSpPr>
        <p:spPr>
          <a:xfrm>
            <a:off x="350640" y="834480"/>
            <a:ext cx="8211240" cy="5342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174960" lvl="1" indent="-171000">
              <a:lnSpc>
                <a:spcPct val="100000"/>
              </a:lnSpc>
              <a:spcBef>
                <a:spcPts val="300"/>
              </a:spcBef>
              <a:buClr>
                <a:srgbClr val="082060"/>
              </a:buClr>
              <a:buFont typeface="Wingdings" charset="2"/>
              <a:buChar char=""/>
            </a:pPr>
            <a:r>
              <a:rPr lang="de-DE" sz="1200" b="1" strike="noStrike" spc="-1" dirty="0">
                <a:solidFill>
                  <a:srgbClr val="082060"/>
                </a:solidFill>
                <a:latin typeface="Arial"/>
                <a:ea typeface="Arial"/>
              </a:rPr>
              <a:t>Welche Begriffe aus den Chancen/ Herausforderungen (Modul 1) sind für die </a:t>
            </a:r>
            <a:r>
              <a:rPr lang="de-DE" sz="1200" b="1" u="sng" strike="noStrike" spc="-1" dirty="0">
                <a:solidFill>
                  <a:srgbClr val="082060"/>
                </a:solidFill>
                <a:uFillTx/>
                <a:latin typeface="Arial"/>
                <a:ea typeface="Arial"/>
              </a:rPr>
              <a:t>ethische</a:t>
            </a:r>
            <a:r>
              <a:rPr lang="de-DE" sz="1200" b="1" strike="noStrike" spc="-1" dirty="0">
                <a:solidFill>
                  <a:srgbClr val="082060"/>
                </a:solidFill>
                <a:latin typeface="Arial"/>
                <a:ea typeface="Arial"/>
              </a:rPr>
              <a:t> Auseinandersetzung zentral? </a:t>
            </a:r>
            <a:endParaRPr lang="de-DE" sz="1200" b="0" strike="noStrike" spc="-1" dirty="0">
              <a:solidFill>
                <a:srgbClr val="082060"/>
              </a:solidFill>
              <a:latin typeface="Calibri"/>
            </a:endParaRPr>
          </a:p>
        </p:txBody>
      </p:sp>
      <p:graphicFrame>
        <p:nvGraphicFramePr>
          <p:cNvPr id="281" name="Table 4"/>
          <p:cNvGraphicFramePr/>
          <p:nvPr>
            <p:extLst>
              <p:ext uri="{D42A27DB-BD31-4B8C-83A1-F6EECF244321}">
                <p14:modId xmlns:p14="http://schemas.microsoft.com/office/powerpoint/2010/main" val="2148009546"/>
              </p:ext>
            </p:extLst>
          </p:nvPr>
        </p:nvGraphicFramePr>
        <p:xfrm>
          <a:off x="350640" y="1951560"/>
          <a:ext cx="8127000" cy="1234440"/>
        </p:xfrm>
        <a:graphic>
          <a:graphicData uri="http://schemas.openxmlformats.org/drawingml/2006/table">
            <a:tbl>
              <a:tblPr/>
              <a:tblGrid>
                <a:gridCol w="1328760">
                  <a:extLst>
                    <a:ext uri="{9D8B030D-6E8A-4147-A177-3AD203B41FA5}">
                      <a16:colId xmlns:a16="http://schemas.microsoft.com/office/drawing/2014/main" val="20000"/>
                    </a:ext>
                  </a:extLst>
                </a:gridCol>
                <a:gridCol w="1855080">
                  <a:extLst>
                    <a:ext uri="{9D8B030D-6E8A-4147-A177-3AD203B41FA5}">
                      <a16:colId xmlns:a16="http://schemas.microsoft.com/office/drawing/2014/main" val="20001"/>
                    </a:ext>
                  </a:extLst>
                </a:gridCol>
                <a:gridCol w="1128240">
                  <a:extLst>
                    <a:ext uri="{9D8B030D-6E8A-4147-A177-3AD203B41FA5}">
                      <a16:colId xmlns:a16="http://schemas.microsoft.com/office/drawing/2014/main" val="20002"/>
                    </a:ext>
                  </a:extLst>
                </a:gridCol>
                <a:gridCol w="3814920">
                  <a:extLst>
                    <a:ext uri="{9D8B030D-6E8A-4147-A177-3AD203B41FA5}">
                      <a16:colId xmlns:a16="http://schemas.microsoft.com/office/drawing/2014/main" val="20003"/>
                    </a:ext>
                  </a:extLst>
                </a:gridCol>
              </a:tblGrid>
              <a:tr h="0">
                <a:tc>
                  <a:txBody>
                    <a:bodyPr/>
                    <a:lstStyle/>
                    <a:p>
                      <a:pPr algn="l">
                        <a:lnSpc>
                          <a:spcPct val="100000"/>
                        </a:lnSpc>
                        <a:tabLst>
                          <a:tab pos="0" algn="l"/>
                        </a:tabLst>
                      </a:pPr>
                      <a:r>
                        <a:rPr lang="de-DE" sz="800" b="1" strike="noStrike" spc="-1" dirty="0">
                          <a:solidFill>
                            <a:srgbClr val="000000"/>
                          </a:solidFill>
                          <a:latin typeface="Arial"/>
                          <a:ea typeface="Arial"/>
                        </a:rPr>
                        <a:t>Chance/ Herausforderung (aus 1.3 kopieren)</a:t>
                      </a:r>
                      <a:endParaRPr lang="de-DE" sz="800" b="0" strike="noStrike" spc="-1" dirty="0">
                        <a:latin typeface="Calibri"/>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Betroffener Wert oder betroffenes Bedürfnis (aus 1.3 kopieren)</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Zentrale Begriffe</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noFill/>
                  </a:tcPr>
                </a:tc>
                <a:tc>
                  <a:txBody>
                    <a:bodyPr/>
                    <a:lstStyle/>
                    <a:p>
                      <a:pPr algn="l">
                        <a:lnSpc>
                          <a:spcPct val="100000"/>
                        </a:lnSpc>
                        <a:tabLst>
                          <a:tab pos="0" algn="l"/>
                        </a:tabLst>
                      </a:pPr>
                      <a:r>
                        <a:rPr lang="de-DE" sz="800" b="1" strike="noStrike" spc="-1" dirty="0">
                          <a:solidFill>
                            <a:srgbClr val="000000"/>
                          </a:solidFill>
                          <a:latin typeface="Arial"/>
                          <a:ea typeface="Arial"/>
                        </a:rPr>
                        <a:t>Bedeutungen des jeweiligen Begriffs</a:t>
                      </a:r>
                      <a:endParaRPr lang="de-DE" sz="800" b="0" strike="noStrike" spc="-1" dirty="0">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0"/>
                  </a:ext>
                </a:extLst>
              </a:tr>
              <a:tr h="0">
                <a:tc>
                  <a:txBody>
                    <a:bodyPr/>
                    <a:lstStyle/>
                    <a:p>
                      <a:pPr>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tc>
                  <a:txBody>
                    <a:bodyPr/>
                    <a:lstStyle/>
                    <a:p>
                      <a:pPr>
                        <a:lnSpc>
                          <a:spcPct val="100000"/>
                        </a:lnSpc>
                        <a:tabLst>
                          <a:tab pos="0" algn="l"/>
                        </a:tabLst>
                      </a:pPr>
                      <a:endParaRPr lang="de-DE" sz="900" b="0"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000000">
                        <a:alpha val="20000"/>
                      </a:srgbClr>
                    </a:solidFill>
                  </a:tcPr>
                </a:tc>
                <a:tc>
                  <a:txBody>
                    <a:bodyPr/>
                    <a:lstStyle/>
                    <a:p>
                      <a:pPr>
                        <a:lnSpc>
                          <a:spcPct val="100000"/>
                        </a:lnSpc>
                        <a:tabLst>
                          <a:tab pos="0" algn="l"/>
                        </a:tabLst>
                      </a:pPr>
                      <a:endParaRPr lang="de-DE" sz="900" b="0"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000000">
                        <a:alpha val="20000"/>
                      </a:srgbClr>
                    </a:solidFill>
                  </a:tcPr>
                </a:tc>
                <a:tc>
                  <a:txBody>
                    <a:bodyPr/>
                    <a:lstStyle/>
                    <a:p>
                      <a:pPr>
                        <a:lnSpc>
                          <a:spcPct val="100000"/>
                        </a:lnSpc>
                        <a:tabLst>
                          <a:tab pos="0" algn="l"/>
                        </a:tabLst>
                      </a:pPr>
                      <a:endParaRPr lang="de-DE" sz="900" b="0"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1"/>
                  </a:ext>
                </a:extLst>
              </a:tr>
              <a:tr h="0">
                <a:tc>
                  <a:txBody>
                    <a:bodyPr/>
                    <a:lstStyle/>
                    <a:p>
                      <a:endParaRPr lang="de-DE"/>
                    </a:p>
                  </a:txBody>
                  <a:tcPr>
                    <a:lnT w="12240">
                      <a:solidFill>
                        <a:srgbClr val="000000"/>
                      </a:solidFill>
                    </a:lnT>
                    <a:lnB w="12240">
                      <a:solidFill>
                        <a:srgbClr val="000000"/>
                      </a:solidFill>
                    </a:lnB>
                    <a:noFill/>
                  </a:tcPr>
                </a:tc>
                <a:tc>
                  <a:txBody>
                    <a:bodyPr/>
                    <a:lstStyle/>
                    <a:p>
                      <a:endParaRPr lang="de-DE"/>
                    </a:p>
                  </a:txBody>
                  <a:tcPr>
                    <a:lnT w="12240">
                      <a:solidFill>
                        <a:srgbClr val="000000"/>
                      </a:solidFill>
                    </a:lnT>
                    <a:lnB w="12240">
                      <a:solidFill>
                        <a:srgbClr val="000000"/>
                      </a:solidFill>
                    </a:lnB>
                    <a:noFill/>
                  </a:tcPr>
                </a:tc>
                <a:tc>
                  <a:txBody>
                    <a:bodyPr/>
                    <a:lstStyle/>
                    <a:p>
                      <a:endParaRPr lang="de-DE"/>
                    </a:p>
                  </a:txBody>
                  <a:tcPr>
                    <a:lnT w="12240">
                      <a:solidFill>
                        <a:srgbClr val="000000"/>
                      </a:solidFill>
                    </a:lnT>
                    <a:lnB w="12240">
                      <a:solidFill>
                        <a:srgbClr val="000000"/>
                      </a:solidFill>
                    </a:lnB>
                    <a:noFill/>
                  </a:tcPr>
                </a:tc>
                <a:tc>
                  <a:txBody>
                    <a:bodyPr/>
                    <a:lstStyle/>
                    <a:p>
                      <a:endParaRPr lang="de-DE" dirty="0"/>
                    </a:p>
                  </a:txBody>
                  <a:tcPr>
                    <a:lnT w="12240">
                      <a:solidFill>
                        <a:srgbClr val="000000"/>
                      </a:solidFill>
                    </a:lnT>
                    <a:lnB w="12240">
                      <a:solidFill>
                        <a:srgbClr val="000000"/>
                      </a:solidFill>
                    </a:lnB>
                    <a:noFill/>
                  </a:tcPr>
                </a:tc>
                <a:extLst>
                  <a:ext uri="{0D108BD9-81ED-4DB2-BD59-A6C34878D82A}">
                    <a16:rowId xmlns:a16="http://schemas.microsoft.com/office/drawing/2014/main" val="10002"/>
                  </a:ext>
                </a:extLst>
              </a:tr>
              <a:tr h="0">
                <a:tc>
                  <a:txBody>
                    <a:bodyPr/>
                    <a:lstStyle/>
                    <a:p>
                      <a:endParaRPr lang="de-DE"/>
                    </a:p>
                  </a:txBody>
                  <a:tcPr>
                    <a:lnT w="12240">
                      <a:solidFill>
                        <a:srgbClr val="000000"/>
                      </a:solidFill>
                    </a:lnT>
                    <a:lnB w="12240">
                      <a:solidFill>
                        <a:srgbClr val="000000"/>
                      </a:solidFill>
                    </a:lnB>
                    <a:solidFill>
                      <a:srgbClr val="000000">
                        <a:alpha val="20000"/>
                      </a:srgbClr>
                    </a:solidFill>
                  </a:tcPr>
                </a:tc>
                <a:tc>
                  <a:txBody>
                    <a:bodyPr/>
                    <a:lstStyle/>
                    <a:p>
                      <a:endParaRPr lang="de-DE"/>
                    </a:p>
                  </a:txBody>
                  <a:tcPr>
                    <a:lnT w="12240">
                      <a:solidFill>
                        <a:srgbClr val="000000"/>
                      </a:solidFill>
                    </a:lnT>
                    <a:lnB w="12240">
                      <a:solidFill>
                        <a:srgbClr val="000000"/>
                      </a:solidFill>
                    </a:lnB>
                    <a:solidFill>
                      <a:srgbClr val="000000">
                        <a:alpha val="20000"/>
                      </a:srgbClr>
                    </a:solidFill>
                  </a:tcPr>
                </a:tc>
                <a:tc>
                  <a:txBody>
                    <a:bodyPr/>
                    <a:lstStyle/>
                    <a:p>
                      <a:endParaRPr lang="de-DE"/>
                    </a:p>
                  </a:txBody>
                  <a:tcPr>
                    <a:lnT w="12240">
                      <a:solidFill>
                        <a:srgbClr val="000000"/>
                      </a:solidFill>
                    </a:lnT>
                    <a:lnB w="12240">
                      <a:solidFill>
                        <a:srgbClr val="000000"/>
                      </a:solidFill>
                    </a:lnB>
                    <a:solidFill>
                      <a:srgbClr val="000000">
                        <a:alpha val="20000"/>
                      </a:srgbClr>
                    </a:solidFill>
                  </a:tcPr>
                </a:tc>
                <a:tc>
                  <a:txBody>
                    <a:bodyPr/>
                    <a:lstStyle/>
                    <a:p>
                      <a:endParaRPr lang="de-DE" dirty="0"/>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3"/>
                  </a:ext>
                </a:extLst>
              </a:tr>
            </a:tbl>
          </a:graphicData>
        </a:graphic>
      </p:graphicFrame>
      <p:sp>
        <p:nvSpPr>
          <p:cNvPr id="282" name="CustomShape 5"/>
          <p:cNvSpPr/>
          <p:nvPr/>
        </p:nvSpPr>
        <p:spPr>
          <a:xfrm>
            <a:off x="431640" y="1230480"/>
            <a:ext cx="8453160" cy="460211"/>
          </a:xfrm>
          <a:prstGeom prst="rect">
            <a:avLst/>
          </a:prstGeom>
          <a:noFill/>
          <a:ln w="12600">
            <a:noFill/>
          </a:ln>
        </p:spPr>
        <p:style>
          <a:lnRef idx="0">
            <a:scrgbClr r="0" g="0" b="0"/>
          </a:lnRef>
          <a:fillRef idx="0">
            <a:scrgbClr r="0" g="0" b="0"/>
          </a:fillRef>
          <a:effectRef idx="0">
            <a:scrgbClr r="0" g="0" b="0"/>
          </a:effectRef>
          <a:fontRef idx="minor"/>
        </p:style>
        <p:txBody>
          <a:bodyPr lIns="90000" tIns="45000" rIns="90000" bIns="45000">
            <a:spAutoFit/>
          </a:bodyPr>
          <a:lstStyle/>
          <a:p>
            <a:pPr marL="786240" lvl="4" indent="-171000">
              <a:lnSpc>
                <a:spcPct val="100000"/>
              </a:lnSpc>
              <a:spcBef>
                <a:spcPts val="300"/>
              </a:spcBef>
              <a:buClr>
                <a:srgbClr val="082060"/>
              </a:buClr>
              <a:buFont typeface="Wingdings" charset="2"/>
              <a:buChar char=""/>
            </a:pPr>
            <a:r>
              <a:rPr lang="de-DE" sz="1200" b="1" i="1" strike="noStrike" spc="-1" dirty="0">
                <a:solidFill>
                  <a:srgbClr val="082060"/>
                </a:solidFill>
                <a:latin typeface="Arial"/>
                <a:ea typeface="Arial"/>
              </a:rPr>
              <a:t>Welche unterschiedlichen Bedeutungen können diese Begriffe haben? Was stellt ihr euch unter dem Begriff vor? Gibt es Beispiele, die ihr mit dem Begriff verbindet? </a:t>
            </a:r>
            <a:endParaRPr lang="de-DE" sz="1200" b="0" strike="noStrike" spc="-1" dirty="0">
              <a:solidFill>
                <a:srgbClr val="082060"/>
              </a:solidFill>
              <a:latin typeface="Calibri"/>
            </a:endParaRPr>
          </a:p>
        </p:txBody>
      </p:sp>
      <p:sp>
        <p:nvSpPr>
          <p:cNvPr id="283" name="TextShape 6"/>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85354A22-6D9B-4638-98CD-69E2A7697679}" type="slidenum">
              <a:rPr lang="de-DE" sz="1200" b="0" strike="noStrike" spc="-1">
                <a:solidFill>
                  <a:srgbClr val="000000"/>
                </a:solidFill>
                <a:latin typeface="Arial"/>
                <a:ea typeface="Arial"/>
              </a:rPr>
              <a:t>11</a:t>
            </a:fld>
            <a:endParaRPr lang="de-DE" sz="1200" b="0" strike="noStrike" spc="-1">
              <a:latin typeface="Calibri"/>
            </a:endParaRPr>
          </a:p>
        </p:txBody>
      </p:sp>
    </p:spTree>
    <p:extLst>
      <p:ext uri="{BB962C8B-B14F-4D97-AF65-F5344CB8AC3E}">
        <p14:creationId xmlns:p14="http://schemas.microsoft.com/office/powerpoint/2010/main" val="307671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CustomShape 1"/>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sp>
        <p:nvSpPr>
          <p:cNvPr id="298" name="CustomShape 2"/>
          <p:cNvSpPr/>
          <p:nvPr/>
        </p:nvSpPr>
        <p:spPr>
          <a:xfrm>
            <a:off x="350640" y="1116360"/>
            <a:ext cx="7601040" cy="29268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174960" lvl="1" indent="-171000">
              <a:lnSpc>
                <a:spcPct val="100000"/>
              </a:lnSpc>
              <a:spcBef>
                <a:spcPts val="300"/>
              </a:spcBef>
              <a:buClr>
                <a:srgbClr val="002060"/>
              </a:buClr>
              <a:buFont typeface="Wingdings" charset="2"/>
              <a:buChar char=""/>
            </a:pPr>
            <a:r>
              <a:rPr lang="de-DE" sz="1200" b="1" spc="-1" dirty="0">
                <a:solidFill>
                  <a:srgbClr val="002060"/>
                </a:solidFill>
                <a:latin typeface="Arial"/>
              </a:rPr>
              <a:t>Welche Auswirkungen auf welche Werte oder Bedürfnisse sind zu erwarten?</a:t>
            </a:r>
          </a:p>
        </p:txBody>
      </p:sp>
      <p:sp>
        <p:nvSpPr>
          <p:cNvPr id="299" name="CustomShape 3"/>
          <p:cNvSpPr/>
          <p:nvPr/>
        </p:nvSpPr>
        <p:spPr>
          <a:xfrm>
            <a:off x="0" y="1108440"/>
            <a:ext cx="5054760" cy="18864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408240">
              <a:lnSpc>
                <a:spcPct val="100000"/>
              </a:lnSpc>
              <a:spcBef>
                <a:spcPts val="300"/>
              </a:spcBef>
              <a:tabLst>
                <a:tab pos="0" algn="l"/>
              </a:tabLst>
            </a:pPr>
            <a:endParaRPr lang="de-DE" sz="1800" b="0" strike="noStrike" spc="-1">
              <a:latin typeface="Calibri"/>
            </a:endParaRPr>
          </a:p>
          <a:p>
            <a:pPr>
              <a:lnSpc>
                <a:spcPct val="100000"/>
              </a:lnSpc>
              <a:spcBef>
                <a:spcPts val="300"/>
              </a:spcBef>
              <a:tabLst>
                <a:tab pos="0" algn="l"/>
              </a:tabLst>
            </a:pPr>
            <a:endParaRPr lang="de-DE" sz="1800" b="0" strike="noStrike" spc="-1">
              <a:latin typeface="Calibri"/>
            </a:endParaRPr>
          </a:p>
        </p:txBody>
      </p:sp>
      <p:sp>
        <p:nvSpPr>
          <p:cNvPr id="300" name="CustomShape 4"/>
          <p:cNvSpPr/>
          <p:nvPr/>
        </p:nvSpPr>
        <p:spPr>
          <a:xfrm>
            <a:off x="350640" y="226080"/>
            <a:ext cx="7248240" cy="309600"/>
          </a:xfrm>
          <a:prstGeom prst="flowChartProcess">
            <a:avLst/>
          </a:prstGeom>
          <a:gradFill rotWithShape="0">
            <a:gsLst>
              <a:gs pos="0">
                <a:srgbClr val="AC0756"/>
              </a:gs>
              <a:gs pos="100000">
                <a:srgbClr val="E00970"/>
              </a:gs>
            </a:gsLst>
            <a:lin ang="5400000"/>
          </a:gradFill>
          <a:ln>
            <a:noFill/>
          </a:ln>
          <a:effectLst>
            <a:outerShdw blurRad="40000" dist="2304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0">
            <a:scrgbClr r="0" g="0" b="0"/>
          </a:effectRef>
          <a:fontRef idx="minor"/>
        </p:style>
        <p:txBody>
          <a:bodyPr lIns="90000" tIns="45000" rIns="90000" bIns="45000" anchor="ctr">
            <a:noAutofit/>
            <a:scene3d>
              <a:camera prst="orthographicFront">
                <a:rot lat="0" lon="0" rev="0"/>
              </a:camera>
              <a:lightRig rig="threePt" dir="t">
                <a:rot lat="0" lon="0" rev="1200000"/>
              </a:lightRig>
            </a:scene3d>
            <a:sp3d/>
          </a:bodyPr>
          <a:lstStyle/>
          <a:p>
            <a:pPr algn="ctr">
              <a:tabLst>
                <a:tab pos="0" algn="l"/>
              </a:tabLst>
            </a:pPr>
            <a:r>
              <a:rPr lang="de-DE" b="1" spc="-1">
                <a:solidFill>
                  <a:srgbClr val="FFFFFF"/>
                </a:solidFill>
                <a:latin typeface="Arial" panose="020B0604020202020204" pitchFamily="34" charset="0"/>
                <a:cs typeface="Arial" panose="020B0604020202020204" pitchFamily="34" charset="0"/>
              </a:rPr>
              <a:t>Modul 2.2: Werte, Bedürfnisse &amp; Auswirkungen diskutieren</a:t>
            </a:r>
          </a:p>
        </p:txBody>
      </p:sp>
      <p:graphicFrame>
        <p:nvGraphicFramePr>
          <p:cNvPr id="301" name="Table 5"/>
          <p:cNvGraphicFramePr/>
          <p:nvPr>
            <p:extLst>
              <p:ext uri="{D42A27DB-BD31-4B8C-83A1-F6EECF244321}">
                <p14:modId xmlns:p14="http://schemas.microsoft.com/office/powerpoint/2010/main" val="1561069915"/>
              </p:ext>
            </p:extLst>
          </p:nvPr>
        </p:nvGraphicFramePr>
        <p:xfrm>
          <a:off x="412200" y="1596960"/>
          <a:ext cx="8123760" cy="1066800"/>
        </p:xfrm>
        <a:graphic>
          <a:graphicData uri="http://schemas.openxmlformats.org/drawingml/2006/table">
            <a:tbl>
              <a:tblPr/>
              <a:tblGrid>
                <a:gridCol w="1776960">
                  <a:extLst>
                    <a:ext uri="{9D8B030D-6E8A-4147-A177-3AD203B41FA5}">
                      <a16:colId xmlns:a16="http://schemas.microsoft.com/office/drawing/2014/main" val="20000"/>
                    </a:ext>
                  </a:extLst>
                </a:gridCol>
                <a:gridCol w="2014200">
                  <a:extLst>
                    <a:ext uri="{9D8B030D-6E8A-4147-A177-3AD203B41FA5}">
                      <a16:colId xmlns:a16="http://schemas.microsoft.com/office/drawing/2014/main" val="20001"/>
                    </a:ext>
                  </a:extLst>
                </a:gridCol>
                <a:gridCol w="1942920">
                  <a:extLst>
                    <a:ext uri="{9D8B030D-6E8A-4147-A177-3AD203B41FA5}">
                      <a16:colId xmlns:a16="http://schemas.microsoft.com/office/drawing/2014/main" val="20002"/>
                    </a:ext>
                  </a:extLst>
                </a:gridCol>
                <a:gridCol w="2389680">
                  <a:extLst>
                    <a:ext uri="{9D8B030D-6E8A-4147-A177-3AD203B41FA5}">
                      <a16:colId xmlns:a16="http://schemas.microsoft.com/office/drawing/2014/main" val="20003"/>
                    </a:ext>
                  </a:extLst>
                </a:gridCol>
              </a:tblGrid>
              <a:tr h="0">
                <a:tc>
                  <a:txBody>
                    <a:bodyPr/>
                    <a:lstStyle/>
                    <a:p>
                      <a:pPr algn="l">
                        <a:lnSpc>
                          <a:spcPct val="100000"/>
                        </a:lnSpc>
                        <a:tabLst>
                          <a:tab pos="0" algn="l"/>
                        </a:tabLst>
                      </a:pPr>
                      <a:r>
                        <a:rPr lang="de-DE" sz="800" b="1" strike="noStrike" spc="-1">
                          <a:solidFill>
                            <a:srgbClr val="000000"/>
                          </a:solidFill>
                          <a:latin typeface="Arial"/>
                          <a:ea typeface="Arial"/>
                        </a:rPr>
                        <a:t>Chance/ Herausforderung </a:t>
                      </a:r>
                      <a:endParaRPr lang="de-DE" sz="800" b="0" strike="noStrike" spc="-1">
                        <a:latin typeface="Calibri"/>
                      </a:endParaRPr>
                    </a:p>
                    <a:p>
                      <a:pPr algn="l">
                        <a:lnSpc>
                          <a:spcPct val="100000"/>
                        </a:lnSpc>
                        <a:tabLst>
                          <a:tab pos="0" algn="l"/>
                        </a:tabLst>
                      </a:pPr>
                      <a:r>
                        <a:rPr lang="de-DE" sz="800" b="1" strike="noStrike" spc="-1">
                          <a:solidFill>
                            <a:srgbClr val="000000"/>
                          </a:solidFill>
                          <a:latin typeface="Arial"/>
                          <a:ea typeface="Arial"/>
                        </a:rPr>
                        <a:t>(aus 2.1 kopieren)</a:t>
                      </a:r>
                      <a:endParaRPr lang="de-DE" sz="800" b="0" strike="noStrike" spc="-1">
                        <a:latin typeface="Calibri"/>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Betroffener Wert oder betroffenes Bedürfnis (aus 2.1 kopieren)</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Positive Auswirkungen auf Werte/ Bedürfnisse?</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no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Negative Auswirkungen auf Werte/ Bedürfnisse?</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0"/>
                  </a:ext>
                </a:extLst>
              </a:tr>
              <a:tr h="0">
                <a:tc>
                  <a:txBody>
                    <a:bodyPr/>
                    <a:lstStyle/>
                    <a:p>
                      <a:pPr algn="l">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tc>
                  <a:txBody>
                    <a:bodyPr/>
                    <a:lstStyle/>
                    <a:p>
                      <a:pPr marL="171360" indent="-171000" algn="l">
                        <a:lnSpc>
                          <a:spcPct val="100000"/>
                        </a:lnSpc>
                        <a:buClr>
                          <a:srgbClr val="000000"/>
                        </a:buClr>
                        <a:buFont typeface="StarSymbol"/>
                        <a:buChar char="-"/>
                      </a:pPr>
                      <a:endParaRPr lang="de-DE" sz="900" b="0" strike="noStrike" spc="-1">
                        <a:latin typeface="Calibri"/>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endParaRPr lang="de-DE" sz="900" b="0"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endParaRPr lang="de-DE" sz="900" b="0"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1"/>
                  </a:ext>
                </a:extLst>
              </a:tr>
              <a:tr h="0">
                <a:tc>
                  <a:txBody>
                    <a:bodyPr/>
                    <a:lstStyle/>
                    <a:p>
                      <a:pPr algn="l">
                        <a:lnSpc>
                          <a:spcPct val="100000"/>
                        </a:lnSpc>
                        <a:tabLst>
                          <a:tab pos="0" algn="l"/>
                        </a:tabLst>
                      </a:pPr>
                      <a:endParaRPr lang="de-DE" sz="900" b="0" strike="noStrike" kern="1200" spc="-1" dirty="0">
                        <a:solidFill>
                          <a:srgbClr val="000000"/>
                        </a:solidFill>
                        <a:latin typeface="Arial"/>
                        <a:cs typeface="+mn-cs"/>
                      </a:endParaRPr>
                    </a:p>
                  </a:txBody>
                  <a:tcPr>
                    <a:lnT w="12240">
                      <a:solidFill>
                        <a:srgbClr val="000000"/>
                      </a:solidFill>
                    </a:lnT>
                    <a:lnB w="12240">
                      <a:solidFill>
                        <a:srgbClr val="000000"/>
                      </a:solidFill>
                    </a:lnB>
                    <a:noFill/>
                  </a:tcPr>
                </a:tc>
                <a:tc>
                  <a:txBody>
                    <a:bodyPr/>
                    <a:lstStyle/>
                    <a:p>
                      <a:pPr marL="171360" indent="-171000" algn="l">
                        <a:lnSpc>
                          <a:spcPct val="100000"/>
                        </a:lnSpc>
                        <a:buClr>
                          <a:srgbClr val="000000"/>
                        </a:buClr>
                        <a:buFont typeface="StarSymbol"/>
                        <a:buChar char="-"/>
                      </a:pPr>
                      <a:endParaRPr lang="de-DE" sz="900" b="0" strike="noStrike" spc="-1" dirty="0">
                        <a:latin typeface="Calibri"/>
                      </a:endParaRPr>
                    </a:p>
                  </a:txBody>
                  <a:tcPr>
                    <a:lnT w="12240">
                      <a:solidFill>
                        <a:srgbClr val="000000"/>
                      </a:solidFill>
                    </a:lnT>
                    <a:lnB w="12240">
                      <a:solidFill>
                        <a:srgbClr val="000000"/>
                      </a:solidFill>
                    </a:lnB>
                    <a:noFill/>
                  </a:tcPr>
                </a:tc>
                <a:tc>
                  <a:txBody>
                    <a:bodyPr/>
                    <a:lstStyle/>
                    <a:p>
                      <a:pPr algn="l">
                        <a:lnSpc>
                          <a:spcPct val="100000"/>
                        </a:lnSpc>
                        <a:tabLst>
                          <a:tab pos="0" algn="l"/>
                        </a:tabLst>
                      </a:pPr>
                      <a:endParaRPr lang="de-DE" sz="900" b="0" strike="noStrike" kern="1200" spc="-1" dirty="0">
                        <a:solidFill>
                          <a:srgbClr val="000000"/>
                        </a:solidFill>
                        <a:latin typeface="Arial"/>
                        <a:cs typeface="+mn-cs"/>
                      </a:endParaRPr>
                    </a:p>
                  </a:txBody>
                  <a:tcPr>
                    <a:lnT w="12240">
                      <a:solidFill>
                        <a:srgbClr val="000000"/>
                      </a:solidFill>
                    </a:lnT>
                    <a:lnB w="12240">
                      <a:solidFill>
                        <a:srgbClr val="000000"/>
                      </a:solidFill>
                    </a:lnB>
                    <a:noFill/>
                  </a:tcPr>
                </a:tc>
                <a:tc>
                  <a:txBody>
                    <a:bodyPr/>
                    <a:lstStyle/>
                    <a:p>
                      <a:pPr algn="l">
                        <a:lnSpc>
                          <a:spcPct val="100000"/>
                        </a:lnSpc>
                        <a:tabLst>
                          <a:tab pos="0" algn="l"/>
                        </a:tabLst>
                      </a:pPr>
                      <a:endParaRPr lang="de-DE" sz="900" b="0" strike="noStrike" spc="-1" dirty="0">
                        <a:solidFill>
                          <a:srgbClr val="FF0000"/>
                        </a:solidFill>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2"/>
                  </a:ext>
                </a:extLst>
              </a:tr>
              <a:tr h="0">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dirty="0"/>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3"/>
                  </a:ext>
                </a:extLst>
              </a:tr>
            </a:tbl>
          </a:graphicData>
        </a:graphic>
      </p:graphicFrame>
      <p:sp>
        <p:nvSpPr>
          <p:cNvPr id="302" name="TextShape 6"/>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3900ADC2-7868-47C2-9B7D-9E40AC462EC1}" type="slidenum">
              <a:rPr lang="de-DE" sz="1200" b="0" strike="noStrike" spc="-1">
                <a:solidFill>
                  <a:srgbClr val="000000"/>
                </a:solidFill>
                <a:latin typeface="Arial"/>
                <a:ea typeface="Arial"/>
              </a:rPr>
              <a:t>12</a:t>
            </a:fld>
            <a:endParaRPr lang="de-DE" sz="1200" b="0" strike="noStrike" spc="-1">
              <a:latin typeface="Calibri"/>
            </a:endParaRPr>
          </a:p>
        </p:txBody>
      </p:sp>
    </p:spTree>
    <p:extLst>
      <p:ext uri="{BB962C8B-B14F-4D97-AF65-F5344CB8AC3E}">
        <p14:creationId xmlns:p14="http://schemas.microsoft.com/office/powerpoint/2010/main" val="914727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CustomShape 1"/>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graphicFrame>
        <p:nvGraphicFramePr>
          <p:cNvPr id="317" name="Table 2"/>
          <p:cNvGraphicFramePr/>
          <p:nvPr>
            <p:extLst>
              <p:ext uri="{D42A27DB-BD31-4B8C-83A1-F6EECF244321}">
                <p14:modId xmlns:p14="http://schemas.microsoft.com/office/powerpoint/2010/main" val="2931466800"/>
              </p:ext>
            </p:extLst>
          </p:nvPr>
        </p:nvGraphicFramePr>
        <p:xfrm>
          <a:off x="354960" y="1577520"/>
          <a:ext cx="8129160" cy="1163987"/>
        </p:xfrm>
        <a:graphic>
          <a:graphicData uri="http://schemas.openxmlformats.org/drawingml/2006/table">
            <a:tbl>
              <a:tblPr/>
              <a:tblGrid>
                <a:gridCol w="2188800">
                  <a:extLst>
                    <a:ext uri="{9D8B030D-6E8A-4147-A177-3AD203B41FA5}">
                      <a16:colId xmlns:a16="http://schemas.microsoft.com/office/drawing/2014/main" val="20000"/>
                    </a:ext>
                  </a:extLst>
                </a:gridCol>
                <a:gridCol w="3123360">
                  <a:extLst>
                    <a:ext uri="{9D8B030D-6E8A-4147-A177-3AD203B41FA5}">
                      <a16:colId xmlns:a16="http://schemas.microsoft.com/office/drawing/2014/main" val="20001"/>
                    </a:ext>
                  </a:extLst>
                </a:gridCol>
                <a:gridCol w="2817000">
                  <a:extLst>
                    <a:ext uri="{9D8B030D-6E8A-4147-A177-3AD203B41FA5}">
                      <a16:colId xmlns:a16="http://schemas.microsoft.com/office/drawing/2014/main" val="20002"/>
                    </a:ext>
                  </a:extLst>
                </a:gridCol>
              </a:tblGrid>
              <a:tr h="322920">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Chancen/ Herausforderungen</a:t>
                      </a:r>
                      <a:endParaRPr lang="de-DE" sz="800" b="1" strike="noStrike" kern="1200" spc="-1" dirty="0">
                        <a:solidFill>
                          <a:srgbClr val="000000"/>
                        </a:solidFill>
                        <a:latin typeface="Arial"/>
                        <a:cs typeface="+mn-cs"/>
                      </a:endParaRPr>
                    </a:p>
                    <a:p>
                      <a:pPr algn="l">
                        <a:lnSpc>
                          <a:spcPct val="100000"/>
                        </a:lnSpc>
                        <a:tabLst>
                          <a:tab pos="0" algn="l"/>
                        </a:tabLst>
                      </a:pPr>
                      <a:r>
                        <a:rPr lang="de-DE" sz="800" b="1" strike="noStrike" kern="1200" spc="-1" dirty="0">
                          <a:solidFill>
                            <a:srgbClr val="000000"/>
                          </a:solidFill>
                          <a:latin typeface="Arial"/>
                          <a:ea typeface="Arial"/>
                          <a:cs typeface="+mn-cs"/>
                        </a:rPr>
                        <a:t>(aus 2.2 kopieren)</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Welche Ziele verfolgen wir, die sich einander im Weg stehen könnten?</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no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Wie wollen wir zwischen diesen Standpunkten abwägen? Wie könnten wir damit umgehen?</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0"/>
                  </a:ext>
                </a:extLst>
              </a:tr>
              <a:tr h="280067">
                <a:tc>
                  <a:txBody>
                    <a:bodyPr/>
                    <a:lstStyle/>
                    <a:p>
                      <a:pPr algn="l">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1"/>
                  </a:ext>
                </a:extLst>
              </a:tr>
              <a:tr h="245880">
                <a:tc>
                  <a:txBody>
                    <a:bodyPr/>
                    <a:lstStyle/>
                    <a:p>
                      <a:pPr algn="l"/>
                      <a:endParaRPr lang="de-DE" dirty="0"/>
                    </a:p>
                  </a:txBody>
                  <a:tcPr>
                    <a:lnT w="12240">
                      <a:solidFill>
                        <a:srgbClr val="000000"/>
                      </a:solidFill>
                    </a:lnT>
                    <a:lnB w="12240">
                      <a:solidFill>
                        <a:srgbClr val="000000"/>
                      </a:solidFill>
                    </a:lnB>
                    <a:noFill/>
                  </a:tcPr>
                </a:tc>
                <a:tc>
                  <a:txBody>
                    <a:bodyPr/>
                    <a:lstStyle/>
                    <a:p>
                      <a:pPr algn="l"/>
                      <a:endParaRPr lang="de-DE" dirty="0"/>
                    </a:p>
                  </a:txBody>
                  <a:tcPr>
                    <a:lnT w="12240">
                      <a:solidFill>
                        <a:srgbClr val="000000"/>
                      </a:solidFill>
                    </a:lnT>
                    <a:lnB w="12240">
                      <a:solidFill>
                        <a:srgbClr val="000000"/>
                      </a:solidFill>
                    </a:lnB>
                    <a:noFill/>
                  </a:tcPr>
                </a:tc>
                <a:tc>
                  <a:txBody>
                    <a:bodyPr/>
                    <a:lstStyle/>
                    <a:p>
                      <a:pPr algn="l"/>
                      <a:endParaRPr lang="de-DE" dirty="0"/>
                    </a:p>
                  </a:txBody>
                  <a:tcPr>
                    <a:lnT w="12240">
                      <a:solidFill>
                        <a:srgbClr val="000000"/>
                      </a:solidFill>
                    </a:lnT>
                    <a:lnB w="12240">
                      <a:solidFill>
                        <a:srgbClr val="000000"/>
                      </a:solidFill>
                    </a:lnB>
                    <a:noFill/>
                  </a:tcPr>
                </a:tc>
                <a:extLst>
                  <a:ext uri="{0D108BD9-81ED-4DB2-BD59-A6C34878D82A}">
                    <a16:rowId xmlns:a16="http://schemas.microsoft.com/office/drawing/2014/main" val="10002"/>
                  </a:ext>
                </a:extLst>
              </a:tr>
              <a:tr h="245880">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dirty="0"/>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3"/>
                  </a:ext>
                </a:extLst>
              </a:tr>
            </a:tbl>
          </a:graphicData>
        </a:graphic>
      </p:graphicFrame>
      <p:sp>
        <p:nvSpPr>
          <p:cNvPr id="318" name="CustomShape 3"/>
          <p:cNvSpPr/>
          <p:nvPr/>
        </p:nvSpPr>
        <p:spPr>
          <a:xfrm>
            <a:off x="341640" y="1108440"/>
            <a:ext cx="7327800" cy="3204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174960" lvl="1" indent="-171000">
              <a:lnSpc>
                <a:spcPct val="100000"/>
              </a:lnSpc>
              <a:spcBef>
                <a:spcPts val="300"/>
              </a:spcBef>
              <a:buClr>
                <a:srgbClr val="082060"/>
              </a:buClr>
              <a:buFont typeface="Wingdings" charset="2"/>
              <a:buChar char=""/>
            </a:pPr>
            <a:r>
              <a:rPr lang="de-DE" sz="1200" b="1" strike="noStrike" spc="-1" dirty="0">
                <a:solidFill>
                  <a:srgbClr val="082060"/>
                </a:solidFill>
                <a:latin typeface="Arial"/>
                <a:ea typeface="Arial"/>
              </a:rPr>
              <a:t>Welche Standpunkte und Ziele können einander im Weg stehen und wie gehen wir damit um?</a:t>
            </a:r>
            <a:endParaRPr lang="de-DE" sz="1200" b="0" strike="noStrike" spc="-1" dirty="0">
              <a:solidFill>
                <a:srgbClr val="082060"/>
              </a:solidFill>
              <a:latin typeface="Calibri"/>
            </a:endParaRPr>
          </a:p>
        </p:txBody>
      </p:sp>
      <p:sp>
        <p:nvSpPr>
          <p:cNvPr id="319" name="TextShape 4"/>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01165AA8-C6ED-476F-B5E2-53192D5E8707}" type="slidenum">
              <a:rPr lang="de-DE" sz="1200" b="0" strike="noStrike" spc="-1">
                <a:solidFill>
                  <a:srgbClr val="000000"/>
                </a:solidFill>
                <a:latin typeface="Arial"/>
                <a:ea typeface="Arial"/>
              </a:rPr>
              <a:t>13</a:t>
            </a:fld>
            <a:endParaRPr lang="de-DE" sz="1200" b="0" strike="noStrike" spc="-1">
              <a:latin typeface="Calibri"/>
            </a:endParaRPr>
          </a:p>
        </p:txBody>
      </p:sp>
      <p:sp>
        <p:nvSpPr>
          <p:cNvPr id="320" name="CustomShape 5"/>
          <p:cNvSpPr/>
          <p:nvPr/>
        </p:nvSpPr>
        <p:spPr>
          <a:xfrm>
            <a:off x="350640" y="226080"/>
            <a:ext cx="7248600" cy="309600"/>
          </a:xfrm>
          <a:prstGeom prst="flowChartProcess">
            <a:avLst/>
          </a:prstGeom>
          <a:gradFill rotWithShape="0">
            <a:gsLst>
              <a:gs pos="0">
                <a:srgbClr val="AC0756"/>
              </a:gs>
              <a:gs pos="100000">
                <a:srgbClr val="E00970"/>
              </a:gs>
            </a:gsLst>
            <a:lin ang="5400000"/>
          </a:gradFill>
          <a:ln>
            <a:noFill/>
          </a:ln>
          <a:effectLst>
            <a:outerShdw blurRad="40000" dist="2304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0">
            <a:scrgbClr r="0" g="0" b="0"/>
          </a:effectRef>
          <a:fontRef idx="minor"/>
        </p:style>
        <p:txBody>
          <a:bodyPr lIns="90000" tIns="45000" rIns="90000" bIns="45000" anchor="ctr">
            <a:noAutofit/>
            <a:scene3d>
              <a:camera prst="orthographicFront">
                <a:rot lat="0" lon="0" rev="0"/>
              </a:camera>
              <a:lightRig rig="threePt" dir="t">
                <a:rot lat="0" lon="0" rev="1200000"/>
              </a:lightRig>
            </a:scene3d>
            <a:sp3d/>
          </a:bodyPr>
          <a:lstStyle/>
          <a:p>
            <a:pPr algn="ctr">
              <a:tabLst>
                <a:tab pos="0" algn="l"/>
              </a:tabLst>
            </a:pPr>
            <a:r>
              <a:rPr lang="de-DE" b="1" spc="-1">
                <a:solidFill>
                  <a:srgbClr val="FFFFFF"/>
                </a:solidFill>
                <a:latin typeface="Arial" panose="020B0604020202020204" pitchFamily="34" charset="0"/>
                <a:cs typeface="Arial" panose="020B0604020202020204" pitchFamily="34" charset="0"/>
              </a:rPr>
              <a:t>Modul 2.3: Standpunkte abwägen</a:t>
            </a:r>
          </a:p>
        </p:txBody>
      </p:sp>
    </p:spTree>
    <p:extLst>
      <p:ext uri="{BB962C8B-B14F-4D97-AF65-F5344CB8AC3E}">
        <p14:creationId xmlns:p14="http://schemas.microsoft.com/office/powerpoint/2010/main" val="2252249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 name="CustomShape 1"/>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sp>
        <p:nvSpPr>
          <p:cNvPr id="335" name="CustomShape 2"/>
          <p:cNvSpPr/>
          <p:nvPr/>
        </p:nvSpPr>
        <p:spPr>
          <a:xfrm>
            <a:off x="953280" y="2393280"/>
            <a:ext cx="7237080" cy="356400"/>
          </a:xfrm>
          <a:prstGeom prst="flowChartProcess">
            <a:avLst/>
          </a:prstGeom>
          <a:solidFill>
            <a:srgbClr val="00B050"/>
          </a:solidFill>
          <a:ln>
            <a:noFill/>
          </a:ln>
          <a:effectLst>
            <a:outerShdw blurRad="40000" dist="2304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0">
            <a:scrgbClr r="0" g="0" b="0"/>
          </a:effectRef>
          <a:fontRef idx="minor"/>
        </p:style>
        <p:txBody>
          <a:bodyPr lIns="90000" tIns="45000" rIns="90000" bIns="45000" anchor="ctr">
            <a:noAutofit/>
            <a:scene3d>
              <a:camera prst="orthographicFront">
                <a:rot lat="0" lon="0" rev="0"/>
              </a:camera>
              <a:lightRig rig="threePt" dir="t">
                <a:rot lat="0" lon="0" rev="1200000"/>
              </a:lightRig>
            </a:scene3d>
            <a:sp3d/>
          </a:bodyPr>
          <a:lstStyle/>
          <a:p>
            <a:pPr algn="ctr">
              <a:lnSpc>
                <a:spcPct val="100000"/>
              </a:lnSpc>
              <a:tabLst>
                <a:tab pos="0" algn="l"/>
              </a:tabLst>
            </a:pPr>
            <a:r>
              <a:rPr lang="de-DE" sz="1800" b="1" strike="noStrike" spc="-1">
                <a:solidFill>
                  <a:srgbClr val="FFFFFF"/>
                </a:solidFill>
                <a:latin typeface="Arial" panose="020B0604020202020204" pitchFamily="34" charset="0"/>
                <a:ea typeface="Arial"/>
                <a:cs typeface="Arial" panose="020B0604020202020204" pitchFamily="34" charset="0"/>
              </a:rPr>
              <a:t>3. Nächste Schritte – Was wollen wir tun?</a:t>
            </a:r>
            <a:endParaRPr lang="de-DE" sz="1800" b="1" strike="noStrike" spc="-1">
              <a:latin typeface="Arial" panose="020B0604020202020204" pitchFamily="34" charset="0"/>
              <a:cs typeface="Arial" panose="020B0604020202020204" pitchFamily="34" charset="0"/>
            </a:endParaRPr>
          </a:p>
        </p:txBody>
      </p:sp>
      <p:sp>
        <p:nvSpPr>
          <p:cNvPr id="336" name="TextShape 3"/>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AF509195-493A-4D57-9BDE-6EEE1CA9613C}" type="slidenum">
              <a:rPr lang="de-DE" sz="1200" b="0" strike="noStrike" spc="-1">
                <a:solidFill>
                  <a:srgbClr val="000000"/>
                </a:solidFill>
                <a:latin typeface="Arial"/>
                <a:ea typeface="Arial"/>
              </a:rPr>
              <a:t>14</a:t>
            </a:fld>
            <a:endParaRPr lang="de-DE" sz="1200" b="0" strike="noStrike" spc="-1">
              <a:latin typeface="Calibri"/>
            </a:endParaRPr>
          </a:p>
        </p:txBody>
      </p:sp>
    </p:spTree>
    <p:extLst>
      <p:ext uri="{BB962C8B-B14F-4D97-AF65-F5344CB8AC3E}">
        <p14:creationId xmlns:p14="http://schemas.microsoft.com/office/powerpoint/2010/main" val="1364071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 name="CustomShape 1"/>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sp>
        <p:nvSpPr>
          <p:cNvPr id="351" name="CustomShape 2"/>
          <p:cNvSpPr/>
          <p:nvPr/>
        </p:nvSpPr>
        <p:spPr>
          <a:xfrm>
            <a:off x="350640" y="226080"/>
            <a:ext cx="7248600" cy="308160"/>
          </a:xfrm>
          <a:prstGeom prst="flowChartProcess">
            <a:avLst/>
          </a:prstGeom>
          <a:solidFill>
            <a:srgbClr val="00B050"/>
          </a:solidFill>
          <a:ln>
            <a:noFill/>
          </a:ln>
          <a:effectLst>
            <a:outerShdw blurRad="40000" dist="2304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0">
            <a:scrgbClr r="0" g="0" b="0"/>
          </a:effectRef>
          <a:fontRef idx="minor"/>
        </p:style>
        <p:txBody>
          <a:bodyPr lIns="90000" tIns="45000" rIns="90000" bIns="45000" anchor="ctr">
            <a:noAutofit/>
            <a:scene3d>
              <a:camera prst="orthographicFront">
                <a:rot lat="0" lon="0" rev="0"/>
              </a:camera>
              <a:lightRig rig="threePt" dir="t">
                <a:rot lat="0" lon="0" rev="1200000"/>
              </a:lightRig>
            </a:scene3d>
            <a:sp3d/>
          </a:bodyPr>
          <a:lstStyle/>
          <a:p>
            <a:pPr algn="ctr">
              <a:tabLst>
                <a:tab pos="0" algn="l"/>
              </a:tabLst>
            </a:pPr>
            <a:r>
              <a:rPr lang="de-DE" b="1" spc="-1">
                <a:solidFill>
                  <a:srgbClr val="FFFFFF"/>
                </a:solidFill>
                <a:latin typeface="Arial" panose="020B0604020202020204" pitchFamily="34" charset="0"/>
                <a:cs typeface="Arial" panose="020B0604020202020204" pitchFamily="34" charset="0"/>
              </a:rPr>
              <a:t>Modul 3.1: Anschlussfragen sammeln</a:t>
            </a:r>
          </a:p>
        </p:txBody>
      </p:sp>
      <p:graphicFrame>
        <p:nvGraphicFramePr>
          <p:cNvPr id="352" name="Table 3"/>
          <p:cNvGraphicFramePr/>
          <p:nvPr>
            <p:extLst>
              <p:ext uri="{D42A27DB-BD31-4B8C-83A1-F6EECF244321}">
                <p14:modId xmlns:p14="http://schemas.microsoft.com/office/powerpoint/2010/main" val="1187282052"/>
              </p:ext>
            </p:extLst>
          </p:nvPr>
        </p:nvGraphicFramePr>
        <p:xfrm>
          <a:off x="350640" y="1398600"/>
          <a:ext cx="8359920" cy="1531080"/>
        </p:xfrm>
        <a:graphic>
          <a:graphicData uri="http://schemas.openxmlformats.org/drawingml/2006/table">
            <a:tbl>
              <a:tblPr/>
              <a:tblGrid>
                <a:gridCol w="1605240">
                  <a:extLst>
                    <a:ext uri="{9D8B030D-6E8A-4147-A177-3AD203B41FA5}">
                      <a16:colId xmlns:a16="http://schemas.microsoft.com/office/drawing/2014/main" val="20000"/>
                    </a:ext>
                  </a:extLst>
                </a:gridCol>
                <a:gridCol w="1602000">
                  <a:extLst>
                    <a:ext uri="{9D8B030D-6E8A-4147-A177-3AD203B41FA5}">
                      <a16:colId xmlns:a16="http://schemas.microsoft.com/office/drawing/2014/main" val="20001"/>
                    </a:ext>
                  </a:extLst>
                </a:gridCol>
                <a:gridCol w="2360160">
                  <a:extLst>
                    <a:ext uri="{9D8B030D-6E8A-4147-A177-3AD203B41FA5}">
                      <a16:colId xmlns:a16="http://schemas.microsoft.com/office/drawing/2014/main" val="20002"/>
                    </a:ext>
                  </a:extLst>
                </a:gridCol>
                <a:gridCol w="2364840">
                  <a:extLst>
                    <a:ext uri="{9D8B030D-6E8A-4147-A177-3AD203B41FA5}">
                      <a16:colId xmlns:a16="http://schemas.microsoft.com/office/drawing/2014/main" val="20003"/>
                    </a:ext>
                  </a:extLst>
                </a:gridCol>
                <a:gridCol w="427680">
                  <a:extLst>
                    <a:ext uri="{9D8B030D-6E8A-4147-A177-3AD203B41FA5}">
                      <a16:colId xmlns:a16="http://schemas.microsoft.com/office/drawing/2014/main" val="20004"/>
                    </a:ext>
                  </a:extLst>
                </a:gridCol>
              </a:tblGrid>
              <a:tr h="549720">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Chancen/ Herausforderungen (aus 2.3 kopieren)</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Welche Ziele verfolgen wir, die sich einander im Weg stehen könnten?</a:t>
                      </a:r>
                      <a:endParaRPr lang="de-DE" sz="800" b="1" strike="noStrike" kern="1200" spc="-1" dirty="0">
                        <a:solidFill>
                          <a:srgbClr val="000000"/>
                        </a:solidFill>
                        <a:latin typeface="Arial"/>
                        <a:cs typeface="+mn-cs"/>
                      </a:endParaRPr>
                    </a:p>
                    <a:p>
                      <a:pPr algn="l">
                        <a:lnSpc>
                          <a:spcPct val="100000"/>
                        </a:lnSpc>
                        <a:tabLst>
                          <a:tab pos="0" algn="l"/>
                        </a:tabLst>
                      </a:pPr>
                      <a:r>
                        <a:rPr lang="de-DE" sz="800" b="1" strike="noStrike" kern="1200" spc="-1" dirty="0">
                          <a:solidFill>
                            <a:srgbClr val="000000"/>
                          </a:solidFill>
                          <a:latin typeface="Arial"/>
                          <a:ea typeface="Arial"/>
                          <a:cs typeface="+mn-cs"/>
                        </a:rPr>
                        <a:t>(aus 2.3 kopieren)</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Wie wollen wir zwischen diesen Standpunkten abwägen? Wie könnten wir damit umgehen?</a:t>
                      </a:r>
                      <a:endParaRPr lang="de-DE" sz="800" b="1" strike="noStrike" kern="1200" spc="-1" dirty="0">
                        <a:solidFill>
                          <a:srgbClr val="000000"/>
                        </a:solidFill>
                        <a:latin typeface="Arial"/>
                        <a:cs typeface="+mn-cs"/>
                      </a:endParaRPr>
                    </a:p>
                    <a:p>
                      <a:pPr algn="l">
                        <a:lnSpc>
                          <a:spcPct val="100000"/>
                        </a:lnSpc>
                        <a:tabLst>
                          <a:tab pos="0" algn="l"/>
                        </a:tabLst>
                      </a:pPr>
                      <a:r>
                        <a:rPr lang="de-DE" sz="800" b="1" strike="noStrike" kern="1200" spc="-1" dirty="0">
                          <a:solidFill>
                            <a:srgbClr val="000000"/>
                          </a:solidFill>
                          <a:latin typeface="Arial"/>
                          <a:ea typeface="Arial"/>
                          <a:cs typeface="+mn-cs"/>
                        </a:rPr>
                        <a:t>(aus 2.3 kopieren)</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Welche Anschlussfragen haben wir? Was sollen wir als Nächstes klären?</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noFill/>
                  </a:tcPr>
                </a:tc>
                <a:tc>
                  <a:txBody>
                    <a:bodyPr/>
                    <a:lstStyle/>
                    <a:p>
                      <a:pPr algn="l">
                        <a:lnSpc>
                          <a:spcPct val="100000"/>
                        </a:lnSpc>
                        <a:tabLst>
                          <a:tab pos="0" algn="l"/>
                        </a:tabLst>
                      </a:pPr>
                      <a:r>
                        <a:rPr lang="de-DE" sz="800" b="1" strike="noStrike" spc="-1">
                          <a:solidFill>
                            <a:srgbClr val="000000"/>
                          </a:solidFill>
                          <a:latin typeface="Arial"/>
                          <a:ea typeface="Arial"/>
                        </a:rPr>
                        <a:t>Prio (1-3)</a:t>
                      </a:r>
                      <a:endParaRPr lang="de-DE" sz="800" b="0" strike="noStrike" spc="-1">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0"/>
                  </a:ext>
                </a:extLst>
              </a:tr>
              <a:tr h="308280">
                <a:tc>
                  <a:txBody>
                    <a:bodyPr/>
                    <a:lstStyle/>
                    <a:p>
                      <a:pPr algn="l">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endParaRPr lang="de-DE" sz="900" b="0" strike="noStrike" spc="-1">
                        <a:latin typeface="Calibri"/>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endParaRPr lang="de-DE" sz="900" b="0" strike="noStrike" kern="1200" spc="-1" dirty="0">
                        <a:solidFill>
                          <a:srgbClr val="000000"/>
                        </a:solidFill>
                        <a:latin typeface="+mn-lt"/>
                        <a:cs typeface="+mn-cs"/>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endParaRPr lang="de-DE" sz="900" b="0"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1"/>
                  </a:ext>
                </a:extLst>
              </a:tr>
              <a:tr h="321840">
                <a:tc>
                  <a:txBody>
                    <a:bodyPr/>
                    <a:lstStyle/>
                    <a:p>
                      <a:pPr algn="l"/>
                      <a:endParaRPr lang="de-DE"/>
                    </a:p>
                  </a:txBody>
                  <a:tcPr>
                    <a:lnT w="12240">
                      <a:solidFill>
                        <a:srgbClr val="000000"/>
                      </a:solidFill>
                    </a:lnT>
                    <a:lnB w="12240">
                      <a:solidFill>
                        <a:srgbClr val="000000"/>
                      </a:solidFill>
                    </a:lnB>
                    <a:noFill/>
                  </a:tcPr>
                </a:tc>
                <a:tc>
                  <a:txBody>
                    <a:bodyPr/>
                    <a:lstStyle/>
                    <a:p>
                      <a:pPr algn="l"/>
                      <a:endParaRPr lang="de-DE"/>
                    </a:p>
                  </a:txBody>
                  <a:tcPr>
                    <a:lnT w="12240">
                      <a:solidFill>
                        <a:srgbClr val="000000"/>
                      </a:solidFill>
                    </a:lnT>
                    <a:lnB w="12240">
                      <a:solidFill>
                        <a:srgbClr val="000000"/>
                      </a:solidFill>
                    </a:lnB>
                    <a:noFill/>
                  </a:tcPr>
                </a:tc>
                <a:tc>
                  <a:txBody>
                    <a:bodyPr/>
                    <a:lstStyle/>
                    <a:p>
                      <a:pPr algn="l"/>
                      <a:endParaRPr lang="de-DE"/>
                    </a:p>
                  </a:txBody>
                  <a:tcPr>
                    <a:lnT w="12240">
                      <a:solidFill>
                        <a:srgbClr val="000000"/>
                      </a:solidFill>
                    </a:lnT>
                    <a:lnB w="12240">
                      <a:solidFill>
                        <a:srgbClr val="000000"/>
                      </a:solidFill>
                    </a:lnB>
                    <a:noFill/>
                  </a:tcPr>
                </a:tc>
                <a:tc>
                  <a:txBody>
                    <a:bodyPr/>
                    <a:lstStyle/>
                    <a:p>
                      <a:pPr algn="l"/>
                      <a:endParaRPr lang="de-DE"/>
                    </a:p>
                  </a:txBody>
                  <a:tcPr>
                    <a:lnT w="12240">
                      <a:solidFill>
                        <a:srgbClr val="000000"/>
                      </a:solidFill>
                    </a:lnT>
                    <a:lnB w="12240">
                      <a:solidFill>
                        <a:srgbClr val="000000"/>
                      </a:solidFill>
                    </a:lnB>
                    <a:noFill/>
                  </a:tcPr>
                </a:tc>
                <a:tc>
                  <a:txBody>
                    <a:bodyPr/>
                    <a:lstStyle/>
                    <a:p>
                      <a:pPr algn="l"/>
                      <a:endParaRPr lang="de-DE"/>
                    </a:p>
                  </a:txBody>
                  <a:tcPr>
                    <a:lnT w="12240">
                      <a:solidFill>
                        <a:srgbClr val="000000"/>
                      </a:solidFill>
                    </a:lnT>
                    <a:lnB w="12240">
                      <a:solidFill>
                        <a:srgbClr val="000000"/>
                      </a:solidFill>
                    </a:lnB>
                    <a:noFill/>
                  </a:tcPr>
                </a:tc>
                <a:extLst>
                  <a:ext uri="{0D108BD9-81ED-4DB2-BD59-A6C34878D82A}">
                    <a16:rowId xmlns:a16="http://schemas.microsoft.com/office/drawing/2014/main" val="10002"/>
                  </a:ext>
                </a:extLst>
              </a:tr>
              <a:tr h="321840">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dirty="0"/>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3"/>
                  </a:ext>
                </a:extLst>
              </a:tr>
            </a:tbl>
          </a:graphicData>
        </a:graphic>
      </p:graphicFrame>
      <p:sp>
        <p:nvSpPr>
          <p:cNvPr id="353" name="TextShape 4"/>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AFBE12B9-41D5-4D75-B63B-9F78CDEB13B2}" type="slidenum">
              <a:rPr lang="de-DE" sz="1200" b="0" strike="noStrike" spc="-1">
                <a:solidFill>
                  <a:srgbClr val="000000"/>
                </a:solidFill>
                <a:latin typeface="Arial"/>
                <a:ea typeface="Arial"/>
              </a:rPr>
              <a:t>15</a:t>
            </a:fld>
            <a:endParaRPr lang="de-DE" sz="1200" b="0" strike="noStrike" spc="-1">
              <a:latin typeface="Calibri"/>
            </a:endParaRPr>
          </a:p>
        </p:txBody>
      </p:sp>
    </p:spTree>
    <p:extLst>
      <p:ext uri="{BB962C8B-B14F-4D97-AF65-F5344CB8AC3E}">
        <p14:creationId xmlns:p14="http://schemas.microsoft.com/office/powerpoint/2010/main" val="2524899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 name="CustomShape 1"/>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sp>
        <p:nvSpPr>
          <p:cNvPr id="368" name="CustomShape 2"/>
          <p:cNvSpPr/>
          <p:nvPr/>
        </p:nvSpPr>
        <p:spPr>
          <a:xfrm>
            <a:off x="350640" y="226080"/>
            <a:ext cx="7248600" cy="308160"/>
          </a:xfrm>
          <a:prstGeom prst="flowChartProcess">
            <a:avLst/>
          </a:prstGeom>
          <a:solidFill>
            <a:srgbClr val="00B050"/>
          </a:solidFill>
          <a:ln>
            <a:noFill/>
          </a:ln>
          <a:effectLst>
            <a:outerShdw blurRad="40000" dist="2304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0">
            <a:scrgbClr r="0" g="0" b="0"/>
          </a:effectRef>
          <a:fontRef idx="minor"/>
        </p:style>
        <p:txBody>
          <a:bodyPr lIns="90000" tIns="45000" rIns="90000" bIns="45000" anchor="ctr">
            <a:noAutofit/>
            <a:scene3d>
              <a:camera prst="orthographicFront">
                <a:rot lat="0" lon="0" rev="0"/>
              </a:camera>
              <a:lightRig rig="threePt" dir="t">
                <a:rot lat="0" lon="0" rev="1200000"/>
              </a:lightRig>
            </a:scene3d>
            <a:sp3d/>
          </a:bodyPr>
          <a:lstStyle/>
          <a:p>
            <a:pPr algn="ctr">
              <a:tabLst>
                <a:tab pos="0" algn="l"/>
              </a:tabLst>
            </a:pPr>
            <a:r>
              <a:rPr lang="de-DE" b="1" spc="-1">
                <a:solidFill>
                  <a:srgbClr val="FFFFFF"/>
                </a:solidFill>
                <a:latin typeface="Arial" panose="020B0604020202020204" pitchFamily="34" charset="0"/>
                <a:cs typeface="Arial" panose="020B0604020202020204" pitchFamily="34" charset="0"/>
              </a:rPr>
              <a:t>Modul 3.2: Nächste Schritte festlegen</a:t>
            </a:r>
          </a:p>
        </p:txBody>
      </p:sp>
      <p:graphicFrame>
        <p:nvGraphicFramePr>
          <p:cNvPr id="369" name="Table 3"/>
          <p:cNvGraphicFramePr/>
          <p:nvPr>
            <p:extLst>
              <p:ext uri="{D42A27DB-BD31-4B8C-83A1-F6EECF244321}">
                <p14:modId xmlns:p14="http://schemas.microsoft.com/office/powerpoint/2010/main" val="13564173"/>
              </p:ext>
            </p:extLst>
          </p:nvPr>
        </p:nvGraphicFramePr>
        <p:xfrm>
          <a:off x="350640" y="1409760"/>
          <a:ext cx="7992720" cy="1348680"/>
        </p:xfrm>
        <a:graphic>
          <a:graphicData uri="http://schemas.openxmlformats.org/drawingml/2006/table">
            <a:tbl>
              <a:tblPr/>
              <a:tblGrid>
                <a:gridCol w="3046680">
                  <a:extLst>
                    <a:ext uri="{9D8B030D-6E8A-4147-A177-3AD203B41FA5}">
                      <a16:colId xmlns:a16="http://schemas.microsoft.com/office/drawing/2014/main" val="20000"/>
                    </a:ext>
                  </a:extLst>
                </a:gridCol>
                <a:gridCol w="2694960">
                  <a:extLst>
                    <a:ext uri="{9D8B030D-6E8A-4147-A177-3AD203B41FA5}">
                      <a16:colId xmlns:a16="http://schemas.microsoft.com/office/drawing/2014/main" val="20001"/>
                    </a:ext>
                  </a:extLst>
                </a:gridCol>
                <a:gridCol w="2251080">
                  <a:extLst>
                    <a:ext uri="{9D8B030D-6E8A-4147-A177-3AD203B41FA5}">
                      <a16:colId xmlns:a16="http://schemas.microsoft.com/office/drawing/2014/main" val="20002"/>
                    </a:ext>
                  </a:extLst>
                </a:gridCol>
              </a:tblGrid>
              <a:tr h="320760">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Welche Anschlussfragen haben wir? Was sollen wir als nächstes klären? (aus 3.1 kopieren</a:t>
                      </a:r>
                      <a:r>
                        <a:rPr lang="de-DE" sz="800" b="1" strike="noStrike" spc="-1" dirty="0">
                          <a:solidFill>
                            <a:srgbClr val="000000"/>
                          </a:solidFill>
                          <a:latin typeface="Arial"/>
                          <a:ea typeface="Arial"/>
                        </a:rPr>
                        <a:t>)</a:t>
                      </a:r>
                      <a:endParaRPr lang="de-DE" sz="800" b="0" strike="noStrike" spc="-1" dirty="0">
                        <a:latin typeface="Calibri"/>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kern="1200" spc="-1">
                          <a:solidFill>
                            <a:srgbClr val="000000"/>
                          </a:solidFill>
                          <a:latin typeface="Arial"/>
                          <a:ea typeface="Arial"/>
                          <a:cs typeface="+mn-cs"/>
                        </a:rPr>
                        <a:t>Nächste Schritte und ggf. Beteiligte</a:t>
                      </a:r>
                      <a:endParaRPr lang="de-DE" sz="800" b="1" strike="noStrike" kern="1200" spc="-1">
                        <a:solidFill>
                          <a:srgbClr val="000000"/>
                        </a:solidFill>
                        <a:latin typeface="Arial"/>
                        <a:cs typeface="+mn-cs"/>
                      </a:endParaRPr>
                    </a:p>
                  </a:txBody>
                  <a:tcPr>
                    <a:lnT w="12240">
                      <a:solidFill>
                        <a:srgbClr val="000000"/>
                      </a:solidFill>
                    </a:lnT>
                    <a:lnB w="12240">
                      <a:solidFill>
                        <a:srgbClr val="000000"/>
                      </a:solidFill>
                    </a:lnB>
                    <a:no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Wer muss sich um die nächsten Schritte kümmern?</a:t>
                      </a:r>
                      <a:endParaRPr lang="de-DE" sz="800" b="1" strike="noStrike" kern="1200" spc="-1" dirty="0">
                        <a:solidFill>
                          <a:srgbClr val="000000"/>
                        </a:solidFill>
                        <a:latin typeface="Arial"/>
                        <a:cs typeface="+mn-cs"/>
                      </a:endParaRPr>
                    </a:p>
                    <a:p>
                      <a:pPr algn="l">
                        <a:lnSpc>
                          <a:spcPct val="100000"/>
                        </a:lnSpc>
                        <a:tabLst>
                          <a:tab pos="0" algn="l"/>
                        </a:tabLst>
                      </a:pP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0"/>
                  </a:ext>
                </a:extLst>
              </a:tr>
              <a:tr h="342840">
                <a:tc>
                  <a:txBody>
                    <a:bodyPr/>
                    <a:lstStyle/>
                    <a:p>
                      <a:pPr algn="l">
                        <a:lnSpc>
                          <a:spcPct val="100000"/>
                        </a:lnSpc>
                        <a:tabLst>
                          <a:tab pos="0" algn="l"/>
                        </a:tabLst>
                      </a:pPr>
                      <a:endParaRPr lang="de-DE" sz="900" b="0"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endParaRPr lang="de-DE" sz="900" b="0"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endParaRPr lang="de-DE" sz="900" b="0"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1"/>
                  </a:ext>
                </a:extLst>
              </a:tr>
              <a:tr h="206640">
                <a:tc>
                  <a:txBody>
                    <a:bodyPr/>
                    <a:lstStyle/>
                    <a:p>
                      <a:pPr algn="l"/>
                      <a:endParaRPr lang="de-DE"/>
                    </a:p>
                  </a:txBody>
                  <a:tcPr>
                    <a:lnT w="12240">
                      <a:solidFill>
                        <a:srgbClr val="000000"/>
                      </a:solidFill>
                    </a:lnT>
                    <a:lnB w="12240">
                      <a:solidFill>
                        <a:srgbClr val="000000"/>
                      </a:solidFill>
                    </a:lnB>
                    <a:noFill/>
                  </a:tcPr>
                </a:tc>
                <a:tc>
                  <a:txBody>
                    <a:bodyPr/>
                    <a:lstStyle/>
                    <a:p>
                      <a:pPr algn="l"/>
                      <a:endParaRPr lang="de-DE"/>
                    </a:p>
                  </a:txBody>
                  <a:tcPr>
                    <a:lnT w="12240">
                      <a:solidFill>
                        <a:srgbClr val="000000"/>
                      </a:solidFill>
                    </a:lnT>
                    <a:lnB w="12240">
                      <a:solidFill>
                        <a:srgbClr val="000000"/>
                      </a:solidFill>
                    </a:lnB>
                    <a:noFill/>
                  </a:tcPr>
                </a:tc>
                <a:tc>
                  <a:txBody>
                    <a:bodyPr/>
                    <a:lstStyle/>
                    <a:p>
                      <a:pPr algn="l"/>
                      <a:endParaRPr lang="de-DE"/>
                    </a:p>
                  </a:txBody>
                  <a:tcPr>
                    <a:lnT w="12240">
                      <a:solidFill>
                        <a:srgbClr val="000000"/>
                      </a:solidFill>
                    </a:lnT>
                    <a:lnB w="12240">
                      <a:solidFill>
                        <a:srgbClr val="000000"/>
                      </a:solidFill>
                    </a:lnB>
                    <a:noFill/>
                  </a:tcPr>
                </a:tc>
                <a:extLst>
                  <a:ext uri="{0D108BD9-81ED-4DB2-BD59-A6C34878D82A}">
                    <a16:rowId xmlns:a16="http://schemas.microsoft.com/office/drawing/2014/main" val="10002"/>
                  </a:ext>
                </a:extLst>
              </a:tr>
              <a:tr h="206640">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dirty="0"/>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3"/>
                  </a:ext>
                </a:extLst>
              </a:tr>
            </a:tbl>
          </a:graphicData>
        </a:graphic>
      </p:graphicFrame>
      <p:sp>
        <p:nvSpPr>
          <p:cNvPr id="370" name="TextShape 4"/>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800D9396-CFF3-4B3A-99B2-750D708CDB3A}" type="slidenum">
              <a:rPr lang="de-DE" sz="1200" b="0" strike="noStrike" spc="-1">
                <a:solidFill>
                  <a:srgbClr val="000000"/>
                </a:solidFill>
                <a:latin typeface="Arial"/>
                <a:ea typeface="Arial"/>
              </a:rPr>
              <a:t>16</a:t>
            </a:fld>
            <a:endParaRPr lang="de-DE" sz="1200" b="0" strike="noStrike" spc="-1">
              <a:latin typeface="Calibri"/>
            </a:endParaRPr>
          </a:p>
        </p:txBody>
      </p:sp>
    </p:spTree>
    <p:extLst>
      <p:ext uri="{BB962C8B-B14F-4D97-AF65-F5344CB8AC3E}">
        <p14:creationId xmlns:p14="http://schemas.microsoft.com/office/powerpoint/2010/main" val="38856371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CustomShape 1"/>
          <p:cNvSpPr/>
          <p:nvPr/>
        </p:nvSpPr>
        <p:spPr>
          <a:xfrm>
            <a:off x="6957000" y="238680"/>
            <a:ext cx="2186640" cy="515160"/>
          </a:xfrm>
          <a:prstGeom prst="rect">
            <a:avLst/>
          </a:prstGeom>
          <a:no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tab pos="0" algn="l"/>
              </a:tabLst>
              <a:defRPr/>
            </a:pPr>
            <a:r>
              <a:rPr kumimoji="0" lang="en-US" sz="900" b="0" i="0" u="none" strike="noStrike" kern="1200" cap="none" spc="-1" normalizeH="0" baseline="0" noProof="0" dirty="0" err="1">
                <a:ln>
                  <a:noFill/>
                </a:ln>
                <a:solidFill>
                  <a:srgbClr val="000000"/>
                </a:solidFill>
                <a:effectLst/>
                <a:uLnTx/>
                <a:uFillTx/>
                <a:latin typeface="Styrene A Medium"/>
                <a:ea typeface="Arial"/>
              </a:rPr>
              <a:t>Referat</a:t>
            </a:r>
            <a:r>
              <a:rPr kumimoji="0" lang="en-US" sz="900" b="0" i="0" u="none" strike="noStrike" kern="1200" cap="none" spc="-1" normalizeH="0" baseline="0" noProof="0" dirty="0">
                <a:ln>
                  <a:noFill/>
                </a:ln>
                <a:solidFill>
                  <a:srgbClr val="000000"/>
                </a:solidFill>
                <a:effectLst/>
                <a:uLnTx/>
                <a:uFillTx/>
                <a:latin typeface="Styrene A Medium"/>
                <a:ea typeface="Arial"/>
              </a:rPr>
              <a:t> 207 in </a:t>
            </a:r>
            <a:r>
              <a:rPr kumimoji="0" lang="de-DE" sz="900" b="0" i="0" u="none" strike="noStrike" kern="1200" cap="none" spc="-1" normalizeH="0" baseline="0" noProof="0" dirty="0">
                <a:ln>
                  <a:noFill/>
                </a:ln>
                <a:solidFill>
                  <a:srgbClr val="000000"/>
                </a:solidFill>
                <a:effectLst/>
                <a:uLnTx/>
                <a:uFillTx/>
                <a:latin typeface="Styrene A Medium"/>
                <a:ea typeface="Arial"/>
              </a:rPr>
              <a:t>Zusammenarbeit</a:t>
            </a:r>
            <a:r>
              <a:rPr kumimoji="0" lang="en-US" sz="900" b="0" i="0" u="none" strike="noStrike" kern="1200" cap="none" spc="-1" normalizeH="0" baseline="0" noProof="0" dirty="0">
                <a:ln>
                  <a:noFill/>
                </a:ln>
                <a:solidFill>
                  <a:srgbClr val="000000"/>
                </a:solidFill>
                <a:effectLst/>
                <a:uLnTx/>
                <a:uFillTx/>
                <a:latin typeface="Styrene A Medium"/>
                <a:ea typeface="Arial"/>
              </a:rPr>
              <a:t> </a:t>
            </a:r>
            <a:endParaRPr kumimoji="0" lang="de-DE" sz="900" b="0" i="0" u="none" strike="noStrike" kern="1200" cap="none" spc="-1" normalizeH="0" baseline="0" noProof="0" dirty="0">
              <a:ln>
                <a:noFill/>
              </a:ln>
              <a:solidFill>
                <a:prstClr val="black"/>
              </a:solidFill>
              <a:effectLst/>
              <a:uLnTx/>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Lst>
              <a:defRPr/>
            </a:pPr>
            <a:r>
              <a:rPr kumimoji="0" lang="de-DE" sz="900" b="0" i="0" u="none" strike="noStrike" kern="1200" cap="none" spc="-1" normalizeH="0" baseline="0" noProof="0" dirty="0">
                <a:ln>
                  <a:noFill/>
                </a:ln>
                <a:solidFill>
                  <a:srgbClr val="000000"/>
                </a:solidFill>
                <a:effectLst/>
                <a:uLnTx/>
                <a:uFillTx/>
                <a:latin typeface="Styrene A Medium"/>
                <a:ea typeface="Arial"/>
              </a:rPr>
              <a:t>mit dem Innovationsbüro</a:t>
            </a:r>
            <a:endParaRPr kumimoji="0" lang="de-DE" sz="900" b="0" i="0" u="none" strike="noStrike" kern="1200" cap="none" spc="-1" normalizeH="0" baseline="0" noProof="0" dirty="0">
              <a:ln>
                <a:noFill/>
              </a:ln>
              <a:solidFill>
                <a:prstClr val="black"/>
              </a:solidFill>
              <a:effectLst/>
              <a:uLnTx/>
              <a:uFillTx/>
              <a:latin typeface="Calibri"/>
            </a:endParaRPr>
          </a:p>
        </p:txBody>
      </p:sp>
      <p:sp>
        <p:nvSpPr>
          <p:cNvPr id="391" name="CustomShape 2"/>
          <p:cNvSpPr/>
          <p:nvPr/>
        </p:nvSpPr>
        <p:spPr>
          <a:xfrm>
            <a:off x="679680" y="1682290"/>
            <a:ext cx="7821000" cy="2429981"/>
          </a:xfrm>
          <a:prstGeom prst="rect">
            <a:avLst/>
          </a:prstGeom>
          <a:noFill/>
          <a:ln w="12600">
            <a:noFill/>
          </a:ln>
        </p:spPr>
        <p:style>
          <a:lnRef idx="0">
            <a:scrgbClr r="0" g="0" b="0"/>
          </a:lnRef>
          <a:fillRef idx="0">
            <a:scrgbClr r="0" g="0" b="0"/>
          </a:fillRef>
          <a:effectRef idx="0">
            <a:scrgbClr r="0" g="0" b="0"/>
          </a:effectRef>
          <a:fontRef idx="minor"/>
        </p:style>
        <p:txBody>
          <a:bodyPr lIns="45000" tIns="45000" rIns="45000" bIns="4500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tab pos="0" algn="l"/>
              </a:tabLst>
              <a:defRPr/>
            </a:pPr>
            <a:r>
              <a:rPr kumimoji="0" lang="de-DE" sz="1500" b="0" i="0" u="none" strike="noStrike" kern="1200" cap="none" spc="-1" normalizeH="0" baseline="0" noProof="0" dirty="0">
                <a:ln>
                  <a:noFill/>
                </a:ln>
                <a:solidFill>
                  <a:srgbClr val="FFFFFF"/>
                </a:solidFill>
                <a:effectLst/>
                <a:uLnTx/>
                <a:uFillTx/>
                <a:latin typeface="Arial"/>
                <a:ea typeface="Arial"/>
              </a:rPr>
              <a:t>Ansprechpartner:</a:t>
            </a:r>
            <a:endParaRPr kumimoji="0" lang="de-DE" sz="1500" b="0" i="0" u="none" strike="noStrike" kern="1200" cap="none" spc="-1" normalizeH="0" baseline="0" noProof="0" dirty="0">
              <a:ln>
                <a:noFill/>
              </a:ln>
              <a:solidFill>
                <a:prstClr val="black"/>
              </a:solidFill>
              <a:effectLst/>
              <a:uLnTx/>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Lst>
              <a:defRPr/>
            </a:pPr>
            <a:endParaRPr kumimoji="0" lang="de-DE" sz="1500" b="0" i="0" u="none" strike="noStrike" kern="1200" cap="none" spc="-1" normalizeH="0" baseline="0" noProof="0" dirty="0">
              <a:ln>
                <a:noFill/>
              </a:ln>
              <a:solidFill>
                <a:prstClr val="black"/>
              </a:solidFill>
              <a:effectLst/>
              <a:uLnTx/>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Lst>
              <a:defRPr/>
            </a:pPr>
            <a:r>
              <a:rPr kumimoji="0" lang="de-DE" sz="1500" b="0" i="0" u="none" strike="noStrike" kern="1200" cap="none" spc="-1" normalizeH="0" baseline="0" noProof="0" dirty="0">
                <a:ln>
                  <a:noFill/>
                </a:ln>
                <a:solidFill>
                  <a:srgbClr val="FFFFFF"/>
                </a:solidFill>
                <a:effectLst/>
                <a:uLnTx/>
                <a:uFillTx/>
                <a:latin typeface="Arial"/>
                <a:ea typeface="Arial"/>
              </a:rPr>
              <a:t>Bundesministerium für Familie, Senioren, Frauen und Jugend,</a:t>
            </a:r>
            <a:endParaRPr kumimoji="0" lang="de-DE" sz="1500" b="0" i="0" u="none" strike="noStrike" kern="1200" cap="none" spc="-1" normalizeH="0" baseline="0" noProof="0" dirty="0">
              <a:ln>
                <a:noFill/>
              </a:ln>
              <a:solidFill>
                <a:prstClr val="black"/>
              </a:solidFill>
              <a:effectLst/>
              <a:uLnTx/>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Lst>
              <a:defRPr/>
            </a:pPr>
            <a:r>
              <a:rPr kumimoji="0" lang="de-DE" sz="1500" b="0" i="0" u="none" strike="noStrike" kern="1200" cap="none" spc="-1" normalizeH="0" baseline="0" noProof="0" dirty="0">
                <a:ln>
                  <a:noFill/>
                </a:ln>
                <a:solidFill>
                  <a:srgbClr val="FFFFFF"/>
                </a:solidFill>
                <a:effectLst/>
                <a:uLnTx/>
                <a:uFillTx/>
                <a:latin typeface="Arial"/>
                <a:ea typeface="Arial"/>
              </a:rPr>
              <a:t>Referat 207:</a:t>
            </a:r>
            <a:endParaRPr kumimoji="0" lang="de-DE" sz="1500" b="0" i="0" u="none" strike="noStrike" kern="1200" cap="none" spc="-1" normalizeH="0" baseline="0" noProof="0" dirty="0">
              <a:ln>
                <a:noFill/>
              </a:ln>
              <a:solidFill>
                <a:prstClr val="black"/>
              </a:solidFill>
              <a:effectLst/>
              <a:uLnTx/>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Lst>
              <a:defRPr/>
            </a:pPr>
            <a:r>
              <a:rPr kumimoji="0" lang="de-DE" sz="1500" b="0" i="0" u="sng" strike="noStrike" kern="1200" cap="none" spc="-1" normalizeH="0" baseline="0" noProof="0" dirty="0">
                <a:ln>
                  <a:noFill/>
                </a:ln>
                <a:solidFill>
                  <a:srgbClr val="4F81BD">
                    <a:lumMod val="60000"/>
                    <a:lumOff val="40000"/>
                  </a:srgbClr>
                </a:solidFill>
                <a:effectLst/>
                <a:uLnTx/>
                <a:uFillTx/>
                <a:latin typeface="Arial"/>
                <a:ea typeface="Arial"/>
                <a:hlinkClick r:id="rId2">
                  <a:extLst>
                    <a:ext uri="{A12FA001-AC4F-418D-AE19-62706E023703}">
                      <ahyp:hlinkClr xmlns:ahyp="http://schemas.microsoft.com/office/drawing/2018/hyperlinkcolor" val="tx"/>
                    </a:ext>
                  </a:extLst>
                </a:hlinkClick>
              </a:rPr>
              <a:t>207</a:t>
            </a:r>
            <a:r>
              <a:rPr kumimoji="0" lang="de-DE" sz="1500" b="0" i="0" u="none" strike="noStrike" kern="1200" cap="none" spc="-1" normalizeH="0" baseline="0" noProof="0" dirty="0">
                <a:ln>
                  <a:noFill/>
                </a:ln>
                <a:solidFill>
                  <a:srgbClr val="4F81BD">
                    <a:lumMod val="60000"/>
                    <a:lumOff val="40000"/>
                  </a:srgbClr>
                </a:solidFill>
                <a:effectLst/>
                <a:uLnTx/>
                <a:uFillTx/>
                <a:latin typeface="Arial"/>
                <a:ea typeface="Arial"/>
              </a:rPr>
              <a:t>[</a:t>
            </a:r>
            <a:r>
              <a:rPr kumimoji="0" lang="de-DE" sz="1500" b="0" i="0" u="sng" strike="noStrike" kern="1200" cap="none" spc="-1" normalizeH="0" baseline="0" noProof="0" dirty="0">
                <a:ln>
                  <a:noFill/>
                </a:ln>
                <a:solidFill>
                  <a:srgbClr val="4F81BD">
                    <a:lumMod val="60000"/>
                    <a:lumOff val="40000"/>
                  </a:srgbClr>
                </a:solidFill>
                <a:effectLst/>
                <a:uLnTx/>
                <a:uFillTx/>
                <a:latin typeface="Arial"/>
                <a:ea typeface="Arial"/>
                <a:hlinkClick r:id="rId2">
                  <a:extLst>
                    <a:ext uri="{A12FA001-AC4F-418D-AE19-62706E023703}">
                      <ahyp:hlinkClr xmlns:ahyp="http://schemas.microsoft.com/office/drawing/2018/hyperlinkcolor" val="tx"/>
                    </a:ext>
                  </a:extLst>
                </a:hlinkClick>
              </a:rPr>
              <a:t>@</a:t>
            </a:r>
            <a:r>
              <a:rPr kumimoji="0" lang="de-DE" sz="1500" b="0" i="0" u="none" strike="noStrike" kern="1200" cap="none" spc="-1" normalizeH="0" baseline="0" noProof="0" dirty="0">
                <a:ln>
                  <a:noFill/>
                </a:ln>
                <a:solidFill>
                  <a:srgbClr val="4F81BD">
                    <a:lumMod val="60000"/>
                    <a:lumOff val="40000"/>
                  </a:srgbClr>
                </a:solidFill>
                <a:effectLst/>
                <a:uLnTx/>
                <a:uFillTx/>
                <a:latin typeface="Arial"/>
                <a:ea typeface="Arial"/>
              </a:rPr>
              <a:t>]</a:t>
            </a:r>
            <a:r>
              <a:rPr kumimoji="0" lang="de-DE" sz="1500" b="0" i="0" u="sng" strike="noStrike" kern="1200" cap="none" spc="-1" normalizeH="0" baseline="0" noProof="0" dirty="0">
                <a:ln>
                  <a:noFill/>
                </a:ln>
                <a:solidFill>
                  <a:srgbClr val="4F81BD">
                    <a:lumMod val="60000"/>
                    <a:lumOff val="40000"/>
                  </a:srgbClr>
                </a:solidFill>
                <a:effectLst/>
                <a:uLnTx/>
                <a:uFillTx/>
                <a:latin typeface="Arial"/>
                <a:ea typeface="Arial"/>
                <a:hlinkClick r:id="rId2">
                  <a:extLst>
                    <a:ext uri="{A12FA001-AC4F-418D-AE19-62706E023703}">
                      <ahyp:hlinkClr xmlns:ahyp="http://schemas.microsoft.com/office/drawing/2018/hyperlinkcolor" val="tx"/>
                    </a:ext>
                  </a:extLst>
                </a:hlinkClick>
              </a:rPr>
              <a:t>bmfsfj.bund.de</a:t>
            </a:r>
            <a:endParaRPr kumimoji="0" lang="de-DE" sz="1500" b="0" i="0" u="none" strike="noStrike" kern="1200" cap="none" spc="-1" normalizeH="0" baseline="0" noProof="0" dirty="0">
              <a:ln>
                <a:noFill/>
              </a:ln>
              <a:solidFill>
                <a:srgbClr val="4F81BD">
                  <a:lumMod val="60000"/>
                  <a:lumOff val="40000"/>
                </a:srgbClr>
              </a:solidFill>
              <a:effectLst/>
              <a:uLnTx/>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Lst>
              <a:defRPr/>
            </a:pPr>
            <a:endParaRPr kumimoji="0" lang="de-DE" sz="1500" b="0" i="0" u="none" strike="noStrike" kern="1200" cap="none" spc="-1" normalizeH="0" baseline="0" noProof="0" dirty="0">
              <a:ln>
                <a:noFill/>
              </a:ln>
              <a:solidFill>
                <a:prstClr val="black"/>
              </a:solidFill>
              <a:effectLst/>
              <a:uLnTx/>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Lst>
              <a:defRPr/>
            </a:pPr>
            <a:r>
              <a:rPr kumimoji="0" lang="de-DE" sz="1500" b="0" i="0" u="none" strike="noStrike" kern="1200" cap="none" spc="-1" normalizeH="0" baseline="0" noProof="0" dirty="0">
                <a:ln>
                  <a:noFill/>
                </a:ln>
                <a:solidFill>
                  <a:srgbClr val="FFFFFF"/>
                </a:solidFill>
                <a:effectLst/>
                <a:uLnTx/>
                <a:uFillTx/>
                <a:latin typeface="Arial"/>
                <a:ea typeface="Arial"/>
              </a:rPr>
              <a:t>Lizenz:</a:t>
            </a:r>
            <a:endParaRPr kumimoji="0" lang="de-DE" sz="1500" b="0" i="0" u="none" strike="noStrike" kern="1200" cap="none" spc="-1" normalizeH="0" baseline="0" noProof="0" dirty="0">
              <a:ln>
                <a:noFill/>
              </a:ln>
              <a:solidFill>
                <a:prstClr val="black"/>
              </a:solidFill>
              <a:effectLst/>
              <a:uLnTx/>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Lst>
              <a:defRPr/>
            </a:pPr>
            <a:endParaRPr kumimoji="0" lang="de-DE" sz="1500" b="0" i="0" u="none" strike="noStrike" kern="1200" cap="none" spc="-1" normalizeH="0" baseline="0" noProof="0" dirty="0">
              <a:ln>
                <a:noFill/>
              </a:ln>
              <a:solidFill>
                <a:prstClr val="black"/>
              </a:solidFill>
              <a:effectLst/>
              <a:uLnTx/>
              <a:uFillTx/>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tab pos="0" algn="l"/>
              </a:tabLst>
              <a:defRPr/>
            </a:pPr>
            <a:r>
              <a:rPr kumimoji="0" lang="de-DE" sz="800" b="0" i="0" u="none" strike="noStrike" kern="1200" cap="none" spc="-1" normalizeH="0" baseline="0" noProof="0" dirty="0">
                <a:ln>
                  <a:noFill/>
                </a:ln>
                <a:solidFill>
                  <a:srgbClr val="FFFFFF"/>
                </a:solidFill>
                <a:effectLst/>
                <a:uLnTx/>
                <a:uFillTx/>
                <a:latin typeface="Arial"/>
                <a:ea typeface="Arial"/>
              </a:rPr>
              <a:t>Diese Publikation ist urheberrechtlich geschützt und lizenziert unter der Creative </a:t>
            </a:r>
            <a:r>
              <a:rPr kumimoji="0" lang="de-DE" sz="800" b="0" i="0" u="none" strike="noStrike" kern="1200" cap="none" spc="-1" normalizeH="0" baseline="0" noProof="0" dirty="0" err="1">
                <a:ln>
                  <a:noFill/>
                </a:ln>
                <a:solidFill>
                  <a:srgbClr val="FFFFFF"/>
                </a:solidFill>
                <a:effectLst/>
                <a:uLnTx/>
                <a:uFillTx/>
                <a:latin typeface="Arial"/>
                <a:ea typeface="Arial"/>
              </a:rPr>
              <a:t>Commons</a:t>
            </a:r>
            <a:r>
              <a:rPr kumimoji="0" lang="de-DE" sz="800" b="0" i="0" u="none" strike="noStrike" kern="1200" cap="none" spc="-1" normalizeH="0" baseline="0" noProof="0" dirty="0">
                <a:ln>
                  <a:noFill/>
                </a:ln>
                <a:solidFill>
                  <a:srgbClr val="FFFFFF"/>
                </a:solidFill>
                <a:effectLst/>
                <a:uLnTx/>
                <a:uFillTx/>
                <a:latin typeface="Arial"/>
                <a:ea typeface="Arial"/>
              </a:rPr>
              <a:t> Namensnennung 4.0 International (CC BY 4.0) Lizenz (Namensnennung – Weitergabe unter gleichen Bedingungen). Sie dürfen das Material vervielfältigen und weiterverbreiten. Sie müssen angemessene Urheber- und Rechteangaben machen, einen Link zur Lizenz beifügen und angeben, ob Änderungen vorgenommen wurden. Sie dürfen keine zusätzlichen Klauseln oder technische Verfahren einsetzen, die anderen rechtlich irgendetwas untersagen, was die Lizenz erlaubt. Den vollständigen Lizenztext finden Sie unter: </a:t>
            </a:r>
            <a:r>
              <a:rPr kumimoji="0" lang="de-DE" sz="800" b="0" i="0" u="sng" strike="noStrike" kern="1200" cap="none" spc="-1" normalizeH="0" baseline="0" noProof="0" dirty="0">
                <a:ln>
                  <a:noFill/>
                </a:ln>
                <a:solidFill>
                  <a:srgbClr val="4F81BD">
                    <a:lumMod val="60000"/>
                    <a:lumOff val="40000"/>
                  </a:srgbClr>
                </a:solidFill>
                <a:effectLst/>
                <a:uLnTx/>
                <a:uFillTx/>
                <a:latin typeface="Arial"/>
                <a:ea typeface="Arial"/>
                <a:hlinkClick r:id="rId3">
                  <a:extLst>
                    <a:ext uri="{A12FA001-AC4F-418D-AE19-62706E023703}">
                      <ahyp:hlinkClr xmlns:ahyp="http://schemas.microsoft.com/office/drawing/2018/hyperlinkcolor" val="tx"/>
                    </a:ext>
                  </a:extLst>
                </a:hlinkClick>
              </a:rPr>
              <a:t>https://creativecommons.org/licenses/by/4.0/legalcode.de</a:t>
            </a:r>
            <a:r>
              <a:rPr kumimoji="0" lang="de-DE" sz="800" b="0" i="0" u="none" strike="noStrike" kern="1200" cap="none" spc="-1" normalizeH="0" baseline="0" noProof="0" dirty="0">
                <a:ln>
                  <a:noFill/>
                </a:ln>
                <a:solidFill>
                  <a:srgbClr val="4F81BD">
                    <a:lumMod val="60000"/>
                    <a:lumOff val="40000"/>
                  </a:srgbClr>
                </a:solidFill>
                <a:effectLst/>
                <a:uLnTx/>
                <a:uFillTx/>
                <a:latin typeface="Arial"/>
                <a:ea typeface="Arial"/>
              </a:rPr>
              <a:t> </a:t>
            </a:r>
            <a:endParaRPr kumimoji="0" lang="de-DE" sz="800" b="0" i="0" u="none" strike="noStrike" kern="1200" cap="none" spc="-1" normalizeH="0" baseline="0" noProof="0" dirty="0">
              <a:ln>
                <a:noFill/>
              </a:ln>
              <a:solidFill>
                <a:srgbClr val="4F81BD">
                  <a:lumMod val="60000"/>
                  <a:lumOff val="40000"/>
                </a:srgbClr>
              </a:solidFill>
              <a:effectLst/>
              <a:uLnTx/>
              <a:uFillTx/>
              <a:latin typeface="Calibri"/>
            </a:endParaRPr>
          </a:p>
        </p:txBody>
      </p:sp>
      <p:pic>
        <p:nvPicPr>
          <p:cNvPr id="392" name="Grafik 4"/>
          <p:cNvPicPr/>
          <p:nvPr/>
        </p:nvPicPr>
        <p:blipFill>
          <a:blip r:embed="rId4"/>
          <a:stretch/>
        </p:blipFill>
        <p:spPr>
          <a:xfrm>
            <a:off x="709920" y="4240440"/>
            <a:ext cx="1187640" cy="413280"/>
          </a:xfrm>
          <a:prstGeom prst="rect">
            <a:avLst/>
          </a:prstGeom>
          <a:ln>
            <a:noFill/>
          </a:ln>
        </p:spPr>
      </p:pic>
    </p:spTree>
    <p:extLst>
      <p:ext uri="{BB962C8B-B14F-4D97-AF65-F5344CB8AC3E}">
        <p14:creationId xmlns:p14="http://schemas.microsoft.com/office/powerpoint/2010/main" val="1065655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1">
            <a:extLst>
              <a:ext uri="{FF2B5EF4-FFF2-40B4-BE49-F238E27FC236}">
                <a16:creationId xmlns:a16="http://schemas.microsoft.com/office/drawing/2014/main" id="{8867AA2D-8784-0F4D-9AD7-6140F88C1619}"/>
              </a:ext>
            </a:extLst>
          </p:cNvPr>
          <p:cNvSpPr/>
          <p:nvPr/>
        </p:nvSpPr>
        <p:spPr>
          <a:xfrm flipH="1">
            <a:off x="576584" y="1579223"/>
            <a:ext cx="8221848" cy="431640"/>
          </a:xfrm>
          <a:prstGeom prst="roundRect">
            <a:avLst>
              <a:gd name="adj" fmla="val 50000"/>
            </a:avLst>
          </a:prstGeom>
          <a:solidFill>
            <a:srgbClr val="CE2475"/>
          </a:solidFill>
          <a:ln w="9360" cap="flat" cmpd="sng" algn="ctr">
            <a:noFill/>
            <a:prstDash val="solid"/>
          </a:ln>
          <a:effectLst/>
        </p:spPr>
      </p:sp>
      <p:sp>
        <p:nvSpPr>
          <p:cNvPr id="9" name="TextShape 3">
            <a:extLst>
              <a:ext uri="{FF2B5EF4-FFF2-40B4-BE49-F238E27FC236}">
                <a16:creationId xmlns:a16="http://schemas.microsoft.com/office/drawing/2014/main" id="{85061E21-EB98-CD4A-A6AF-4605EC92EDBE}"/>
              </a:ext>
            </a:extLst>
          </p:cNvPr>
          <p:cNvSpPr txBox="1"/>
          <p:nvPr/>
        </p:nvSpPr>
        <p:spPr>
          <a:xfrm>
            <a:off x="806761" y="383303"/>
            <a:ext cx="8107062" cy="3255120"/>
          </a:xfrm>
          <a:prstGeom prst="rect">
            <a:avLst/>
          </a:prstGeom>
          <a:noFill/>
          <a:ln>
            <a:noFill/>
          </a:ln>
        </p:spPr>
        <p:txBody>
          <a:bodyPr lIns="0" tIns="0" rIns="0" bIns="0" anchor="ctr">
            <a:noAutofit/>
          </a:bodyPr>
          <a:lstStyle/>
          <a:p>
            <a:pPr marL="228600" marR="0" lvl="0" indent="-228240" defTabSz="914400" eaLnBrk="1" fontAlgn="auto" latinLnBrk="0" hangingPunct="1">
              <a:lnSpc>
                <a:spcPct val="150000"/>
              </a:lnSpc>
              <a:spcBef>
                <a:spcPts val="1001"/>
              </a:spcBef>
              <a:spcAft>
                <a:spcPts val="0"/>
              </a:spcAft>
              <a:buClr>
                <a:srgbClr val="FFFFFF"/>
              </a:buClr>
              <a:buSzTx/>
              <a:buFont typeface="Arial"/>
              <a:buChar char="•"/>
              <a:tabLst/>
              <a:defRPr/>
            </a:pPr>
            <a:r>
              <a:rPr lang="de-DE" sz="2000" b="1" kern="0" spc="-1" dirty="0">
                <a:solidFill>
                  <a:srgbClr val="FFFFFF"/>
                </a:solidFill>
              </a:rPr>
              <a:t>1. Einführung für Teilnehmende</a:t>
            </a:r>
            <a:endParaRPr kumimoji="0" lang="de-DE" sz="2000" b="0" i="0" u="none" strike="noStrike" kern="0" cap="none" spc="-1" normalizeH="0" baseline="0" noProof="0" dirty="0">
              <a:ln>
                <a:noFill/>
              </a:ln>
              <a:solidFill>
                <a:prstClr val="black"/>
              </a:solidFill>
              <a:effectLst/>
              <a:uLnTx/>
              <a:uFillTx/>
            </a:endParaRPr>
          </a:p>
          <a:p>
            <a:pPr marL="228600" marR="0" lvl="0" indent="-228240" defTabSz="914400" eaLnBrk="1" fontAlgn="auto" latinLnBrk="0" hangingPunct="1">
              <a:lnSpc>
                <a:spcPct val="150000"/>
              </a:lnSpc>
              <a:spcBef>
                <a:spcPts val="1001"/>
              </a:spcBef>
              <a:spcAft>
                <a:spcPts val="0"/>
              </a:spcAft>
              <a:buClr>
                <a:srgbClr val="000000"/>
              </a:buClr>
              <a:buSzTx/>
              <a:buFont typeface="Arial"/>
              <a:buChar char="•"/>
              <a:tabLst/>
              <a:defRPr/>
            </a:pPr>
            <a:r>
              <a:rPr lang="de-DE" sz="2000" kern="0" spc="-1" dirty="0">
                <a:solidFill>
                  <a:srgbClr val="000000"/>
                </a:solidFill>
              </a:rPr>
              <a:t>2. Workshop</a:t>
            </a:r>
            <a:endParaRPr kumimoji="0" lang="de-DE" sz="2000" b="0" i="0" u="none" strike="noStrike" kern="0" cap="none" spc="-1" normalizeH="0" baseline="0" noProof="0" dirty="0">
              <a:ln>
                <a:noFill/>
              </a:ln>
              <a:solidFill>
                <a:srgbClr val="000000"/>
              </a:solidFill>
              <a:effectLst/>
              <a:uLnTx/>
              <a:uFillTx/>
            </a:endParaRPr>
          </a:p>
        </p:txBody>
      </p:sp>
      <p:sp>
        <p:nvSpPr>
          <p:cNvPr id="8" name="Rechteck 7">
            <a:extLst>
              <a:ext uri="{FF2B5EF4-FFF2-40B4-BE49-F238E27FC236}">
                <a16:creationId xmlns:a16="http://schemas.microsoft.com/office/drawing/2014/main" id="{B81CA2D0-1927-4044-A1D7-A6C92096BEC5}"/>
              </a:ext>
            </a:extLst>
          </p:cNvPr>
          <p:cNvSpPr/>
          <p:nvPr/>
        </p:nvSpPr>
        <p:spPr>
          <a:xfrm>
            <a:off x="7537378" y="56837"/>
            <a:ext cx="1535502" cy="338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800" b="0" i="1" u="none" strike="noStrike" kern="1200" cap="none" spc="-1" normalizeH="0" baseline="0" dirty="0">
                <a:ln>
                  <a:noFill/>
                </a:ln>
                <a:solidFill>
                  <a:srgbClr val="000000"/>
                </a:solidFill>
                <a:effectLst/>
                <a:uLnTx/>
                <a:uFillTx/>
                <a:latin typeface="Times New Roman"/>
                <a:ea typeface="Arial"/>
              </a:rPr>
              <a:t>Referat 207 in Zusammenarbeit </a:t>
            </a:r>
            <a:endParaRPr kumimoji="0" lang="de-DE" sz="800" b="0" i="0" u="none" strike="noStrike" kern="1200" cap="none" spc="-1" normalizeH="0" baseline="0" dirty="0">
              <a:ln>
                <a:noFill/>
              </a:ln>
              <a:solidFill>
                <a:prstClr val="black"/>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800" b="0" i="1" u="none" strike="noStrike" kern="1200" cap="none" spc="-1" normalizeH="0" baseline="0" dirty="0">
                <a:ln>
                  <a:noFill/>
                </a:ln>
                <a:solidFill>
                  <a:srgbClr val="000000"/>
                </a:solidFill>
                <a:effectLst/>
                <a:uLnTx/>
                <a:uFillTx/>
                <a:latin typeface="Times New Roman"/>
                <a:ea typeface="Arial"/>
              </a:rPr>
              <a:t>mit dem Innovationsbüro</a:t>
            </a:r>
            <a:endParaRPr kumimoji="0" lang="de-DE" sz="1800" b="0" i="0" u="none" strike="noStrike" kern="1200" cap="none" spc="0" normalizeH="0" baseline="0" dirty="0">
              <a:ln>
                <a:noFill/>
              </a:ln>
              <a:solidFill>
                <a:prstClr val="white"/>
              </a:solidFill>
              <a:effectLst/>
              <a:uLnTx/>
              <a:uFillTx/>
              <a:latin typeface="Arial"/>
            </a:endParaRPr>
          </a:p>
        </p:txBody>
      </p:sp>
      <p:sp>
        <p:nvSpPr>
          <p:cNvPr id="6" name="TextShape 6">
            <a:extLst>
              <a:ext uri="{FF2B5EF4-FFF2-40B4-BE49-F238E27FC236}">
                <a16:creationId xmlns:a16="http://schemas.microsoft.com/office/drawing/2014/main" id="{826954A3-B048-F843-AB22-341F8A4E5FE5}"/>
              </a:ext>
            </a:extLst>
          </p:cNvPr>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9B2DF3AB-DA14-48E1-B0E9-48E58553F1BF}" type="slidenum">
              <a:rPr lang="de-DE" sz="1200" b="0" strike="noStrike" spc="-1">
                <a:solidFill>
                  <a:srgbClr val="000000"/>
                </a:solidFill>
                <a:latin typeface="Arial"/>
                <a:ea typeface="Arial"/>
              </a:rPr>
              <a:t>2</a:t>
            </a:fld>
            <a:endParaRPr lang="de-DE" sz="1200" b="0" strike="noStrike" spc="-1" dirty="0">
              <a:latin typeface="Calibri"/>
            </a:endParaRPr>
          </a:p>
        </p:txBody>
      </p:sp>
    </p:spTree>
    <p:extLst>
      <p:ext uri="{BB962C8B-B14F-4D97-AF65-F5344CB8AC3E}">
        <p14:creationId xmlns:p14="http://schemas.microsoft.com/office/powerpoint/2010/main" val="146479972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CustomShape 1"/>
          <p:cNvSpPr/>
          <p:nvPr/>
        </p:nvSpPr>
        <p:spPr>
          <a:xfrm>
            <a:off x="394200" y="268560"/>
            <a:ext cx="8629560" cy="405000"/>
          </a:xfrm>
          <a:prstGeom prst="rect">
            <a:avLst/>
          </a:prstGeom>
          <a:noFill/>
          <a:ln w="12600">
            <a:noFill/>
          </a:ln>
        </p:spPr>
        <p:style>
          <a:lnRef idx="0">
            <a:scrgbClr r="0" g="0" b="0"/>
          </a:lnRef>
          <a:fillRef idx="0">
            <a:scrgbClr r="0" g="0" b="0"/>
          </a:fillRef>
          <a:effectRef idx="0">
            <a:scrgbClr r="0" g="0" b="0"/>
          </a:effectRef>
          <a:fontRef idx="minor"/>
        </p:style>
        <p:txBody>
          <a:bodyPr lIns="45000" tIns="45000" rIns="45000" bIns="45000">
            <a:spAutoFit/>
          </a:bodyPr>
          <a:lstStyle/>
          <a:p>
            <a:pPr>
              <a:lnSpc>
                <a:spcPct val="115000"/>
              </a:lnSpc>
              <a:tabLst>
                <a:tab pos="0" algn="l"/>
              </a:tabLst>
            </a:pPr>
            <a:r>
              <a:rPr lang="de-DE" sz="1800" b="1" strike="noStrike" spc="-1" dirty="0">
                <a:solidFill>
                  <a:srgbClr val="082060"/>
                </a:solidFill>
                <a:latin typeface="Arial Black" panose="020B0604020202020204" pitchFamily="34" charset="0"/>
                <a:ea typeface="Styrene A Medium"/>
                <a:cs typeface="Arial Black" panose="020B0604020202020204" pitchFamily="34" charset="0"/>
              </a:rPr>
              <a:t> Was ist Ethik?</a:t>
            </a:r>
            <a:endParaRPr lang="de-DE" sz="1800" b="1" strike="noStrike" spc="-1" dirty="0">
              <a:solidFill>
                <a:srgbClr val="082060"/>
              </a:solidFill>
              <a:latin typeface="Arial Black" panose="020B0604020202020204" pitchFamily="34" charset="0"/>
              <a:cs typeface="Arial Black" panose="020B0604020202020204" pitchFamily="34" charset="0"/>
            </a:endParaRPr>
          </a:p>
        </p:txBody>
      </p:sp>
      <p:sp>
        <p:nvSpPr>
          <p:cNvPr id="131" name="CustomShape 2"/>
          <p:cNvSpPr/>
          <p:nvPr/>
        </p:nvSpPr>
        <p:spPr>
          <a:xfrm>
            <a:off x="984960" y="965520"/>
            <a:ext cx="7656840" cy="3519360"/>
          </a:xfrm>
          <a:prstGeom prst="rect">
            <a:avLst/>
          </a:prstGeom>
          <a:noFill/>
          <a:ln w="12600">
            <a:noFill/>
          </a:ln>
        </p:spPr>
        <p:style>
          <a:lnRef idx="0">
            <a:scrgbClr r="0" g="0" b="0"/>
          </a:lnRef>
          <a:fillRef idx="0">
            <a:scrgbClr r="0" g="0" b="0"/>
          </a:fillRef>
          <a:effectRef idx="0">
            <a:scrgbClr r="0" g="0" b="0"/>
          </a:effectRef>
          <a:fontRef idx="minor"/>
        </p:style>
        <p:txBody>
          <a:bodyPr lIns="45000" tIns="45000" rIns="45000" bIns="45000">
            <a:spAutoFit/>
          </a:bodyPr>
          <a:lstStyle/>
          <a:p>
            <a:pPr marL="285840" indent="-285480">
              <a:lnSpc>
                <a:spcPct val="115000"/>
              </a:lnSpc>
              <a:buClr>
                <a:srgbClr val="000000"/>
              </a:buClr>
              <a:buFont typeface="Wingdings" charset="2"/>
              <a:buChar char=""/>
            </a:pPr>
            <a:r>
              <a:rPr lang="de-DE" sz="1600" b="1" u="sng" strike="noStrike" spc="-1" dirty="0">
                <a:solidFill>
                  <a:srgbClr val="082060"/>
                </a:solidFill>
                <a:uFillTx/>
                <a:latin typeface="Arial"/>
                <a:ea typeface="Times New Roman"/>
              </a:rPr>
              <a:t>Ethik</a:t>
            </a:r>
            <a:r>
              <a:rPr lang="de-DE" sz="1600" b="0" strike="noStrike" spc="-1" dirty="0">
                <a:solidFill>
                  <a:srgbClr val="082060"/>
                </a:solidFill>
                <a:latin typeface="Arial"/>
                <a:ea typeface="Times New Roman"/>
              </a:rPr>
              <a:t>: </a:t>
            </a:r>
            <a:endParaRPr lang="de-DE" sz="1600" b="0" strike="noStrike" spc="-1" dirty="0">
              <a:solidFill>
                <a:srgbClr val="082060"/>
              </a:solidFill>
              <a:latin typeface="Calibri"/>
            </a:endParaRPr>
          </a:p>
          <a:p>
            <a:pPr marL="743040" lvl="1" indent="-285480">
              <a:lnSpc>
                <a:spcPct val="115000"/>
              </a:lnSpc>
              <a:buClr>
                <a:srgbClr val="082060"/>
              </a:buClr>
              <a:buFont typeface="Arial"/>
              <a:buChar char="•"/>
            </a:pPr>
            <a:r>
              <a:rPr lang="de-DE" sz="1400" b="1" strike="noStrike" spc="-1" dirty="0">
                <a:solidFill>
                  <a:srgbClr val="082060"/>
                </a:solidFill>
                <a:latin typeface="Arial"/>
                <a:ea typeface="Times New Roman"/>
              </a:rPr>
              <a:t>Nachdenken</a:t>
            </a:r>
            <a:r>
              <a:rPr lang="de-DE" sz="1400" b="0" strike="noStrike" spc="-1" dirty="0">
                <a:solidFill>
                  <a:srgbClr val="082060"/>
                </a:solidFill>
                <a:latin typeface="Arial"/>
                <a:ea typeface="Times New Roman"/>
              </a:rPr>
              <a:t> über moralische </a:t>
            </a:r>
            <a:r>
              <a:rPr lang="de-DE" sz="1400" b="1" strike="noStrike" spc="-1" dirty="0">
                <a:solidFill>
                  <a:srgbClr val="082060"/>
                </a:solidFill>
                <a:latin typeface="Arial"/>
                <a:ea typeface="Times New Roman"/>
              </a:rPr>
              <a:t>Ansichten </a:t>
            </a:r>
            <a:endParaRPr lang="de-DE" sz="1400" b="0" strike="noStrike" spc="-1" dirty="0">
              <a:solidFill>
                <a:srgbClr val="082060"/>
              </a:solidFill>
              <a:latin typeface="Calibri"/>
            </a:endParaRPr>
          </a:p>
          <a:p>
            <a:pPr marL="743040" lvl="1" indent="-285480">
              <a:lnSpc>
                <a:spcPct val="115000"/>
              </a:lnSpc>
              <a:buClr>
                <a:srgbClr val="082060"/>
              </a:buClr>
              <a:buFont typeface="Arial"/>
              <a:buChar char="•"/>
            </a:pPr>
            <a:r>
              <a:rPr lang="de-DE" sz="1400" b="0" strike="noStrike" spc="-1" dirty="0">
                <a:solidFill>
                  <a:srgbClr val="082060"/>
                </a:solidFill>
                <a:latin typeface="Arial"/>
                <a:ea typeface="Times New Roman"/>
              </a:rPr>
              <a:t>Abwägen der </a:t>
            </a:r>
            <a:r>
              <a:rPr lang="de-DE" sz="1400" b="1" strike="noStrike" spc="-1" dirty="0">
                <a:solidFill>
                  <a:srgbClr val="082060"/>
                </a:solidFill>
                <a:latin typeface="Arial"/>
                <a:ea typeface="Times New Roman"/>
              </a:rPr>
              <a:t>Auswirkungen</a:t>
            </a:r>
            <a:r>
              <a:rPr lang="de-DE" sz="1400" b="0" strike="noStrike" spc="-1" dirty="0">
                <a:solidFill>
                  <a:srgbClr val="082060"/>
                </a:solidFill>
                <a:latin typeface="Arial"/>
                <a:ea typeface="Times New Roman"/>
              </a:rPr>
              <a:t> des Handelns</a:t>
            </a:r>
            <a:endParaRPr lang="de-DE" sz="1400" b="0" strike="noStrike" spc="-1" dirty="0">
              <a:solidFill>
                <a:srgbClr val="082060"/>
              </a:solidFill>
              <a:latin typeface="Calibri"/>
            </a:endParaRPr>
          </a:p>
          <a:p>
            <a:pPr marL="743040" lvl="1" indent="-285480">
              <a:lnSpc>
                <a:spcPct val="115000"/>
              </a:lnSpc>
              <a:buClr>
                <a:srgbClr val="082060"/>
              </a:buClr>
              <a:buFont typeface="Arial"/>
              <a:buChar char="•"/>
            </a:pPr>
            <a:r>
              <a:rPr lang="de-DE" sz="1400" b="0" strike="noStrike" spc="-1" dirty="0">
                <a:solidFill>
                  <a:srgbClr val="082060"/>
                </a:solidFill>
                <a:latin typeface="Arial"/>
                <a:ea typeface="Times New Roman"/>
              </a:rPr>
              <a:t>Erarbeiten von</a:t>
            </a:r>
            <a:r>
              <a:rPr lang="de-DE" sz="1400" b="1" strike="noStrike" spc="-1" dirty="0">
                <a:solidFill>
                  <a:srgbClr val="082060"/>
                </a:solidFill>
                <a:latin typeface="Arial"/>
                <a:ea typeface="Times New Roman"/>
              </a:rPr>
              <a:t> Grundsätzen </a:t>
            </a:r>
            <a:r>
              <a:rPr lang="de-DE" sz="1400" b="0" strike="noStrike" spc="-1" dirty="0">
                <a:solidFill>
                  <a:srgbClr val="082060"/>
                </a:solidFill>
                <a:latin typeface="Arial"/>
                <a:ea typeface="Times New Roman"/>
              </a:rPr>
              <a:t>guten Handelns</a:t>
            </a:r>
            <a:endParaRPr lang="de-DE" sz="1400" b="0" strike="noStrike" spc="-1" dirty="0">
              <a:solidFill>
                <a:srgbClr val="082060"/>
              </a:solidFill>
              <a:latin typeface="Calibri"/>
            </a:endParaRPr>
          </a:p>
          <a:p>
            <a:pPr>
              <a:lnSpc>
                <a:spcPct val="115000"/>
              </a:lnSpc>
            </a:pPr>
            <a:endParaRPr lang="de-DE" sz="1400" b="0" strike="noStrike" spc="-1" dirty="0">
              <a:solidFill>
                <a:srgbClr val="082060"/>
              </a:solidFill>
              <a:latin typeface="Calibri"/>
            </a:endParaRPr>
          </a:p>
          <a:p>
            <a:pPr marL="743040" lvl="1" indent="-285480">
              <a:lnSpc>
                <a:spcPct val="115000"/>
              </a:lnSpc>
              <a:buClr>
                <a:srgbClr val="FF0000"/>
              </a:buClr>
              <a:buFont typeface="Arial"/>
              <a:buChar char="•"/>
            </a:pPr>
            <a:r>
              <a:rPr lang="de-DE" sz="1400" b="0" strike="noStrike" spc="-1" dirty="0">
                <a:solidFill>
                  <a:srgbClr val="082060"/>
                </a:solidFill>
                <a:latin typeface="Arial"/>
                <a:ea typeface="Times New Roman"/>
              </a:rPr>
              <a:t>Digitale Ethik: </a:t>
            </a:r>
            <a:r>
              <a:rPr lang="de-DE" sz="1400" b="0" strike="noStrike" spc="-1" dirty="0">
                <a:solidFill>
                  <a:srgbClr val="082060"/>
                </a:solidFill>
                <a:latin typeface="Arial"/>
                <a:ea typeface="Arial"/>
              </a:rPr>
              <a:t>Bewertet digitale Technologien ethisch</a:t>
            </a:r>
            <a:endParaRPr lang="de-DE" sz="1400" b="0" strike="noStrike" spc="-1" dirty="0">
              <a:solidFill>
                <a:srgbClr val="082060"/>
              </a:solidFill>
              <a:latin typeface="Calibri"/>
            </a:endParaRPr>
          </a:p>
          <a:p>
            <a:pPr>
              <a:lnSpc>
                <a:spcPct val="115000"/>
              </a:lnSpc>
            </a:pPr>
            <a:endParaRPr lang="de-DE" sz="1400" b="0" strike="noStrike" spc="-1" dirty="0">
              <a:latin typeface="Calibri"/>
            </a:endParaRPr>
          </a:p>
          <a:p>
            <a:pPr marL="457200">
              <a:lnSpc>
                <a:spcPct val="100000"/>
              </a:lnSpc>
              <a:tabLst>
                <a:tab pos="0" algn="l"/>
              </a:tabLst>
            </a:pPr>
            <a:endParaRPr lang="de-DE" sz="1400" b="0" strike="noStrike" spc="-1" dirty="0">
              <a:latin typeface="Calibri"/>
            </a:endParaRPr>
          </a:p>
          <a:p>
            <a:pPr marL="285840" indent="-285480">
              <a:lnSpc>
                <a:spcPct val="100000"/>
              </a:lnSpc>
              <a:buClr>
                <a:srgbClr val="FF0000"/>
              </a:buClr>
              <a:buFont typeface="Wingdings" charset="2"/>
              <a:buChar char=""/>
              <a:tabLst>
                <a:tab pos="0" algn="l"/>
              </a:tabLst>
            </a:pPr>
            <a:r>
              <a:rPr lang="de-DE" sz="1600" b="1" u="sng" strike="noStrike" spc="-1" dirty="0">
                <a:solidFill>
                  <a:srgbClr val="082060"/>
                </a:solidFill>
                <a:uFillTx/>
                <a:latin typeface="Arial"/>
                <a:ea typeface="Times New Roman"/>
              </a:rPr>
              <a:t>Das ist unser Vorgehen</a:t>
            </a:r>
            <a:r>
              <a:rPr lang="de-DE" sz="1600" b="0" strike="noStrike" spc="-1" dirty="0">
                <a:solidFill>
                  <a:srgbClr val="082060"/>
                </a:solidFill>
                <a:latin typeface="Arial"/>
                <a:ea typeface="Times New Roman"/>
              </a:rPr>
              <a:t>: </a:t>
            </a:r>
            <a:endParaRPr lang="de-DE" sz="1600" b="0" strike="noStrike" spc="-1" dirty="0">
              <a:solidFill>
                <a:srgbClr val="082060"/>
              </a:solidFill>
              <a:latin typeface="Calibri"/>
            </a:endParaRPr>
          </a:p>
          <a:p>
            <a:pPr marL="743040" lvl="1" indent="-285480">
              <a:lnSpc>
                <a:spcPct val="115000"/>
              </a:lnSpc>
              <a:buClr>
                <a:srgbClr val="082060"/>
              </a:buClr>
              <a:buFont typeface="Arial"/>
              <a:buChar char="•"/>
              <a:tabLst>
                <a:tab pos="0" algn="l"/>
              </a:tabLst>
            </a:pPr>
            <a:r>
              <a:rPr lang="de-DE" sz="1400" b="0" strike="noStrike" spc="-1" dirty="0">
                <a:solidFill>
                  <a:srgbClr val="082060"/>
                </a:solidFill>
                <a:latin typeface="Arial"/>
                <a:ea typeface="Times New Roman"/>
              </a:rPr>
              <a:t>Wir beschreiben ein Thema aus ethischer Sicht</a:t>
            </a:r>
            <a:endParaRPr lang="de-DE" sz="1400" b="0" strike="noStrike" spc="-1" dirty="0">
              <a:solidFill>
                <a:srgbClr val="082060"/>
              </a:solidFill>
              <a:latin typeface="Calibri"/>
            </a:endParaRPr>
          </a:p>
          <a:p>
            <a:pPr marL="743040" lvl="1" indent="-285480">
              <a:lnSpc>
                <a:spcPct val="115000"/>
              </a:lnSpc>
              <a:buClr>
                <a:srgbClr val="082060"/>
              </a:buClr>
              <a:buFont typeface="Arial"/>
              <a:buChar char="•"/>
              <a:tabLst>
                <a:tab pos="0" algn="l"/>
              </a:tabLst>
            </a:pPr>
            <a:r>
              <a:rPr lang="de-DE" sz="1400" b="0" strike="noStrike" spc="-1" dirty="0">
                <a:solidFill>
                  <a:srgbClr val="082060"/>
                </a:solidFill>
                <a:latin typeface="Arial"/>
                <a:ea typeface="Times New Roman"/>
              </a:rPr>
              <a:t>Wir hinterfragen Begriffe, Einstellungen und Zusammenhänge</a:t>
            </a:r>
            <a:endParaRPr lang="de-DE" sz="1400" b="0" strike="noStrike" spc="-1" dirty="0">
              <a:solidFill>
                <a:srgbClr val="082060"/>
              </a:solidFill>
              <a:latin typeface="Calibri"/>
            </a:endParaRPr>
          </a:p>
          <a:p>
            <a:pPr marL="743040" lvl="1" indent="-285480">
              <a:lnSpc>
                <a:spcPct val="115000"/>
              </a:lnSpc>
              <a:buClr>
                <a:srgbClr val="082060"/>
              </a:buClr>
              <a:buFont typeface="Arial"/>
              <a:buChar char="•"/>
              <a:tabLst>
                <a:tab pos="0" algn="l"/>
              </a:tabLst>
            </a:pPr>
            <a:r>
              <a:rPr lang="de-DE" sz="1400" b="0" strike="noStrike" spc="-1" dirty="0">
                <a:solidFill>
                  <a:srgbClr val="082060"/>
                </a:solidFill>
                <a:latin typeface="Arial"/>
                <a:ea typeface="Times New Roman"/>
              </a:rPr>
              <a:t>Wir bringen ethische Fragen auf den Punkt</a:t>
            </a:r>
            <a:endParaRPr lang="de-DE" sz="1400" b="0" strike="noStrike" spc="-1" dirty="0">
              <a:solidFill>
                <a:srgbClr val="082060"/>
              </a:solidFill>
              <a:latin typeface="Calibri"/>
            </a:endParaRPr>
          </a:p>
          <a:p>
            <a:pPr marL="743040" lvl="1" indent="-285480">
              <a:lnSpc>
                <a:spcPct val="115000"/>
              </a:lnSpc>
              <a:buClr>
                <a:srgbClr val="082060"/>
              </a:buClr>
              <a:buFont typeface="Arial"/>
              <a:buChar char="•"/>
              <a:tabLst>
                <a:tab pos="0" algn="l"/>
              </a:tabLst>
            </a:pPr>
            <a:r>
              <a:rPr lang="de-DE" sz="1400" b="0" strike="noStrike" spc="-1" dirty="0">
                <a:solidFill>
                  <a:srgbClr val="082060"/>
                </a:solidFill>
                <a:latin typeface="Arial"/>
                <a:ea typeface="Times New Roman"/>
              </a:rPr>
              <a:t>Wir wägen unterschiedliche Standpunkte ab</a:t>
            </a:r>
            <a:endParaRPr lang="de-DE" sz="1400" b="0" strike="noStrike" spc="-1" dirty="0">
              <a:solidFill>
                <a:srgbClr val="082060"/>
              </a:solidFill>
              <a:latin typeface="Calibri"/>
            </a:endParaRPr>
          </a:p>
          <a:p>
            <a:pPr marL="743040" lvl="1" indent="-285480">
              <a:lnSpc>
                <a:spcPct val="115000"/>
              </a:lnSpc>
              <a:buClr>
                <a:srgbClr val="082060"/>
              </a:buClr>
              <a:buFont typeface="Arial"/>
              <a:buChar char="•"/>
              <a:tabLst>
                <a:tab pos="0" algn="l"/>
              </a:tabLst>
            </a:pPr>
            <a:r>
              <a:rPr lang="de-DE" sz="1400" b="0" strike="noStrike" spc="-1" dirty="0">
                <a:solidFill>
                  <a:srgbClr val="082060"/>
                </a:solidFill>
                <a:latin typeface="Arial"/>
                <a:ea typeface="Arial"/>
              </a:rPr>
              <a:t>Wir legen nächste Schritte fest</a:t>
            </a:r>
            <a:endParaRPr lang="de-DE" sz="1400" b="0" strike="noStrike" spc="-1" dirty="0">
              <a:solidFill>
                <a:srgbClr val="082060"/>
              </a:solidFill>
              <a:latin typeface="Calibri"/>
            </a:endParaRPr>
          </a:p>
        </p:txBody>
      </p:sp>
      <p:sp>
        <p:nvSpPr>
          <p:cNvPr id="132" name="CustomShape 3"/>
          <p:cNvSpPr/>
          <p:nvPr/>
        </p:nvSpPr>
        <p:spPr>
          <a:xfrm>
            <a:off x="684000" y="2955600"/>
            <a:ext cx="533160" cy="316800"/>
          </a:xfrm>
          <a:prstGeom prst="rightArrow">
            <a:avLst>
              <a:gd name="adj1" fmla="val 50000"/>
              <a:gd name="adj2" fmla="val 50000"/>
            </a:avLst>
          </a:prstGeom>
          <a:ln>
            <a:round/>
          </a:ln>
        </p:spPr>
        <p:style>
          <a:lnRef idx="2">
            <a:schemeClr val="accent2">
              <a:shade val="50000"/>
            </a:schemeClr>
          </a:lnRef>
          <a:fillRef idx="1">
            <a:schemeClr val="accent2"/>
          </a:fillRef>
          <a:effectRef idx="0">
            <a:schemeClr val="accent2"/>
          </a:effectRef>
          <a:fontRef idx="minor"/>
        </p:style>
      </p:sp>
      <p:sp>
        <p:nvSpPr>
          <p:cNvPr id="133" name="CustomShape 4"/>
          <p:cNvSpPr/>
          <p:nvPr/>
        </p:nvSpPr>
        <p:spPr>
          <a:xfrm>
            <a:off x="684000" y="999720"/>
            <a:ext cx="533160" cy="316800"/>
          </a:xfrm>
          <a:prstGeom prst="rightArrow">
            <a:avLst>
              <a:gd name="adj1" fmla="val 50000"/>
              <a:gd name="adj2" fmla="val 50000"/>
            </a:avLst>
          </a:prstGeom>
          <a:ln>
            <a:round/>
          </a:ln>
        </p:spPr>
        <p:style>
          <a:lnRef idx="2">
            <a:schemeClr val="accent2">
              <a:shade val="50000"/>
            </a:schemeClr>
          </a:lnRef>
          <a:fillRef idx="1">
            <a:schemeClr val="accent2"/>
          </a:fillRef>
          <a:effectRef idx="0">
            <a:schemeClr val="accent2"/>
          </a:effectRef>
          <a:fontRef idx="minor"/>
        </p:style>
      </p:sp>
      <p:sp>
        <p:nvSpPr>
          <p:cNvPr id="134" name="CustomShape 5"/>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sp>
        <p:nvSpPr>
          <p:cNvPr id="135" name="TextShape 6"/>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B859C7A1-F917-4123-B9E1-4EB094D22CFD}" type="slidenum">
              <a:rPr lang="de-DE" sz="1200" b="0" strike="noStrike" spc="-1">
                <a:solidFill>
                  <a:srgbClr val="000000"/>
                </a:solidFill>
                <a:latin typeface="Arial"/>
                <a:ea typeface="Arial"/>
              </a:rPr>
              <a:t>3</a:t>
            </a:fld>
            <a:endParaRPr lang="de-DE" sz="1200" b="0" strike="noStrike" spc="-1">
              <a:latin typeface="Calibri"/>
            </a:endParaRPr>
          </a:p>
        </p:txBody>
      </p:sp>
      <p:sp>
        <p:nvSpPr>
          <p:cNvPr id="136" name="CustomShape 7"/>
          <p:cNvSpPr/>
          <p:nvPr/>
        </p:nvSpPr>
        <p:spPr>
          <a:xfrm>
            <a:off x="1452360" y="2261580"/>
            <a:ext cx="235080" cy="273240"/>
          </a:xfrm>
          <a:prstGeom prst="rightArrow">
            <a:avLst>
              <a:gd name="adj1" fmla="val 50000"/>
              <a:gd name="adj2" fmla="val 50000"/>
            </a:avLst>
          </a:prstGeom>
          <a:ln>
            <a:round/>
          </a:ln>
        </p:spPr>
        <p:style>
          <a:lnRef idx="2">
            <a:schemeClr val="accent2">
              <a:shade val="50000"/>
            </a:schemeClr>
          </a:lnRef>
          <a:fillRef idx="1">
            <a:schemeClr val="accent2"/>
          </a:fillRef>
          <a:effectRef idx="0">
            <a:schemeClr val="accent2"/>
          </a:effectRef>
          <a:fontRef idx="minor"/>
        </p:style>
      </p:sp>
    </p:spTree>
    <p:extLst>
      <p:ext uri="{BB962C8B-B14F-4D97-AF65-F5344CB8AC3E}">
        <p14:creationId xmlns:p14="http://schemas.microsoft.com/office/powerpoint/2010/main" val="1307631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6259320" y="1315440"/>
            <a:ext cx="2734920" cy="3228120"/>
          </a:xfrm>
          <a:prstGeom prst="wedgeRoundRectCallout">
            <a:avLst>
              <a:gd name="adj1" fmla="val -47892"/>
              <a:gd name="adj2" fmla="val -59694"/>
              <a:gd name="adj3" fmla="val 16667"/>
            </a:avLst>
          </a:prstGeom>
          <a:ln>
            <a:round/>
          </a:ln>
        </p:spPr>
        <p:style>
          <a:lnRef idx="2">
            <a:schemeClr val="dk1"/>
          </a:lnRef>
          <a:fillRef idx="1">
            <a:schemeClr val="lt1"/>
          </a:fillRef>
          <a:effectRef idx="0">
            <a:schemeClr val="dk1"/>
          </a:effectRef>
          <a:fontRef idx="minor"/>
        </p:style>
      </p:sp>
      <p:sp>
        <p:nvSpPr>
          <p:cNvPr id="160" name="CustomShape 2"/>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graphicFrame>
        <p:nvGraphicFramePr>
          <p:cNvPr id="2" name="Diagram1"/>
          <p:cNvGraphicFramePr/>
          <p:nvPr>
            <p:extLst/>
          </p:nvPr>
        </p:nvGraphicFramePr>
        <p:xfrm>
          <a:off x="475560" y="1055880"/>
          <a:ext cx="5639040" cy="3688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2" name="CustomShape 4"/>
          <p:cNvSpPr/>
          <p:nvPr/>
        </p:nvSpPr>
        <p:spPr>
          <a:xfrm>
            <a:off x="5878440" y="1400040"/>
            <a:ext cx="3116160" cy="3028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marL="743040" lvl="1" indent="-285480">
              <a:lnSpc>
                <a:spcPct val="115000"/>
              </a:lnSpc>
              <a:buClr>
                <a:srgbClr val="000000"/>
              </a:buClr>
              <a:buFont typeface="Arial"/>
              <a:buChar char="•"/>
            </a:pPr>
            <a:r>
              <a:rPr lang="de-DE" sz="1200" b="0" strike="noStrike" spc="-1" dirty="0">
                <a:solidFill>
                  <a:srgbClr val="082060"/>
                </a:solidFill>
                <a:latin typeface="Arial"/>
                <a:ea typeface="Times New Roman"/>
              </a:rPr>
              <a:t>Die Module bauen aufeinander auf.</a:t>
            </a:r>
            <a:endParaRPr lang="de-DE" sz="1200" b="0" strike="noStrike" spc="-1" dirty="0">
              <a:solidFill>
                <a:srgbClr val="082060"/>
              </a:solidFill>
              <a:latin typeface="Calibri"/>
            </a:endParaRPr>
          </a:p>
          <a:p>
            <a:pPr marL="743040" lvl="1" indent="-285480">
              <a:lnSpc>
                <a:spcPct val="115000"/>
              </a:lnSpc>
              <a:buClr>
                <a:srgbClr val="000000"/>
              </a:buClr>
              <a:buFont typeface="Arial"/>
              <a:buChar char="•"/>
            </a:pPr>
            <a:r>
              <a:rPr lang="de-DE" sz="1200" b="0" strike="noStrike" spc="-1" dirty="0">
                <a:solidFill>
                  <a:srgbClr val="082060"/>
                </a:solidFill>
                <a:latin typeface="Arial"/>
                <a:ea typeface="Times New Roman"/>
              </a:rPr>
              <a:t>Jedes Modul ist für sich abschließbar und beinhaltet konkrete, </a:t>
            </a:r>
            <a:r>
              <a:rPr lang="de-DE" sz="1200" b="1" strike="noStrike" spc="-1" dirty="0">
                <a:solidFill>
                  <a:srgbClr val="082060"/>
                </a:solidFill>
                <a:latin typeface="Arial"/>
                <a:ea typeface="Times New Roman"/>
              </a:rPr>
              <a:t>dokumentierte Ergebnisse</a:t>
            </a:r>
            <a:r>
              <a:rPr lang="de-DE" sz="1200" strike="noStrike" spc="-1" dirty="0">
                <a:solidFill>
                  <a:srgbClr val="082060"/>
                </a:solidFill>
                <a:latin typeface="Arial"/>
                <a:ea typeface="Times New Roman"/>
              </a:rPr>
              <a:t>.</a:t>
            </a:r>
            <a:endParaRPr lang="de-DE" sz="1200" strike="noStrike" spc="-1" dirty="0">
              <a:solidFill>
                <a:srgbClr val="082060"/>
              </a:solidFill>
              <a:latin typeface="Calibri"/>
            </a:endParaRPr>
          </a:p>
          <a:p>
            <a:pPr marL="743040" lvl="1" indent="-285480">
              <a:lnSpc>
                <a:spcPct val="115000"/>
              </a:lnSpc>
              <a:buClr>
                <a:srgbClr val="000000"/>
              </a:buClr>
              <a:buFont typeface="Arial"/>
              <a:buChar char="•"/>
            </a:pPr>
            <a:r>
              <a:rPr lang="de-DE" sz="1200" b="0" strike="noStrike" spc="-1" dirty="0">
                <a:solidFill>
                  <a:srgbClr val="082060"/>
                </a:solidFill>
                <a:latin typeface="Arial"/>
                <a:ea typeface="Times New Roman"/>
              </a:rPr>
              <a:t>Alle</a:t>
            </a:r>
            <a:r>
              <a:rPr lang="de-DE" sz="1200" b="1" strike="noStrike" spc="-1" dirty="0">
                <a:solidFill>
                  <a:srgbClr val="082060"/>
                </a:solidFill>
                <a:latin typeface="Arial"/>
                <a:ea typeface="Times New Roman"/>
              </a:rPr>
              <a:t> </a:t>
            </a:r>
            <a:r>
              <a:rPr lang="de-DE" sz="1200" b="0" strike="noStrike" spc="-1" dirty="0">
                <a:solidFill>
                  <a:srgbClr val="082060"/>
                </a:solidFill>
                <a:latin typeface="Arial"/>
                <a:ea typeface="Times New Roman"/>
              </a:rPr>
              <a:t>Module können </a:t>
            </a:r>
            <a:r>
              <a:rPr lang="de-DE" sz="1200" b="1" strike="noStrike" spc="-1" dirty="0">
                <a:solidFill>
                  <a:srgbClr val="082060"/>
                </a:solidFill>
                <a:latin typeface="Arial"/>
                <a:ea typeface="Times New Roman"/>
              </a:rPr>
              <a:t>in einem Workshop</a:t>
            </a:r>
            <a:r>
              <a:rPr lang="de-DE" sz="1200" b="0" strike="noStrike" spc="-1" dirty="0">
                <a:solidFill>
                  <a:srgbClr val="082060"/>
                </a:solidFill>
                <a:latin typeface="Arial"/>
                <a:ea typeface="Times New Roman"/>
              </a:rPr>
              <a:t> durchgearbeitet oder </a:t>
            </a:r>
            <a:r>
              <a:rPr lang="de-DE" sz="1200" b="1" strike="noStrike" spc="-1" dirty="0">
                <a:solidFill>
                  <a:srgbClr val="082060"/>
                </a:solidFill>
                <a:latin typeface="Arial"/>
                <a:ea typeface="Times New Roman"/>
              </a:rPr>
              <a:t>über mehrere Termine </a:t>
            </a:r>
            <a:r>
              <a:rPr lang="de-DE" sz="1200" b="0" strike="noStrike" spc="-1" dirty="0">
                <a:solidFill>
                  <a:srgbClr val="082060"/>
                </a:solidFill>
                <a:latin typeface="Arial"/>
                <a:ea typeface="Times New Roman"/>
              </a:rPr>
              <a:t>verteilt werden.</a:t>
            </a:r>
            <a:endParaRPr lang="de-DE" sz="1200" b="0" strike="noStrike" spc="-1" dirty="0">
              <a:solidFill>
                <a:srgbClr val="082060"/>
              </a:solidFill>
              <a:latin typeface="Calibri"/>
            </a:endParaRPr>
          </a:p>
          <a:p>
            <a:pPr marL="743040" lvl="1" indent="-285480">
              <a:lnSpc>
                <a:spcPct val="115000"/>
              </a:lnSpc>
              <a:buClr>
                <a:srgbClr val="000000"/>
              </a:buClr>
              <a:buFont typeface="Arial"/>
              <a:buChar char="•"/>
            </a:pPr>
            <a:r>
              <a:rPr lang="de-DE" sz="1200" b="0" strike="noStrike" spc="-1" dirty="0">
                <a:solidFill>
                  <a:srgbClr val="082060"/>
                </a:solidFill>
                <a:latin typeface="Arial"/>
                <a:ea typeface="Times New Roman"/>
              </a:rPr>
              <a:t>Im Workshop diskutiert eine </a:t>
            </a:r>
            <a:r>
              <a:rPr lang="de-DE" sz="1200" b="1" strike="noStrike" spc="-1" dirty="0">
                <a:solidFill>
                  <a:srgbClr val="082060"/>
                </a:solidFill>
                <a:latin typeface="Arial"/>
                <a:ea typeface="Times New Roman"/>
              </a:rPr>
              <a:t>Gruppe von max. 10 Teilnehmenden </a:t>
            </a:r>
            <a:r>
              <a:rPr lang="de-DE" sz="1200" b="0" strike="noStrike" spc="-1" dirty="0">
                <a:solidFill>
                  <a:srgbClr val="082060"/>
                </a:solidFill>
                <a:latin typeface="Arial"/>
                <a:ea typeface="Times New Roman"/>
              </a:rPr>
              <a:t>mit unter-schiedlichen Erfahrungswerten.</a:t>
            </a:r>
            <a:endParaRPr lang="de-DE" sz="1200" b="0" strike="noStrike" spc="-1" dirty="0">
              <a:solidFill>
                <a:srgbClr val="082060"/>
              </a:solidFill>
              <a:latin typeface="Calibri"/>
            </a:endParaRPr>
          </a:p>
        </p:txBody>
      </p:sp>
      <p:sp>
        <p:nvSpPr>
          <p:cNvPr id="163" name="CustomShape 5"/>
          <p:cNvSpPr/>
          <p:nvPr/>
        </p:nvSpPr>
        <p:spPr>
          <a:xfrm>
            <a:off x="475560" y="265680"/>
            <a:ext cx="7011360" cy="405000"/>
          </a:xfrm>
          <a:prstGeom prst="rect">
            <a:avLst/>
          </a:prstGeom>
          <a:noFill/>
          <a:ln w="12600">
            <a:noFill/>
          </a:ln>
        </p:spPr>
        <p:style>
          <a:lnRef idx="0">
            <a:scrgbClr r="0" g="0" b="0"/>
          </a:lnRef>
          <a:fillRef idx="0">
            <a:scrgbClr r="0" g="0" b="0"/>
          </a:fillRef>
          <a:effectRef idx="0">
            <a:scrgbClr r="0" g="0" b="0"/>
          </a:effectRef>
          <a:fontRef idx="minor"/>
        </p:style>
        <p:txBody>
          <a:bodyPr lIns="45000" tIns="45000" rIns="45000" bIns="45000">
            <a:spAutoFit/>
          </a:bodyPr>
          <a:lstStyle/>
          <a:p>
            <a:pPr>
              <a:lnSpc>
                <a:spcPct val="115000"/>
              </a:lnSpc>
              <a:tabLst>
                <a:tab pos="0" algn="l"/>
              </a:tabLst>
            </a:pPr>
            <a:r>
              <a:rPr lang="de-DE" b="1" spc="-1" dirty="0">
                <a:solidFill>
                  <a:srgbClr val="082060"/>
                </a:solidFill>
                <a:latin typeface="Arial Black" panose="020B0604020202020204" pitchFamily="34" charset="0"/>
                <a:cs typeface="Arial Black" panose="020B0604020202020204" pitchFamily="34" charset="0"/>
              </a:rPr>
              <a:t>Wir gehen modular vor</a:t>
            </a:r>
          </a:p>
        </p:txBody>
      </p:sp>
      <p:sp>
        <p:nvSpPr>
          <p:cNvPr id="8" name="TextShape 6">
            <a:extLst>
              <a:ext uri="{FF2B5EF4-FFF2-40B4-BE49-F238E27FC236}">
                <a16:creationId xmlns:a16="http://schemas.microsoft.com/office/drawing/2014/main" id="{05D93E00-BF72-5A4C-B2F4-F9DEC0053580}"/>
              </a:ext>
            </a:extLst>
          </p:cNvPr>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9B2DF3AB-DA14-48E1-B0E9-48E58553F1BF}" type="slidenum">
              <a:rPr lang="de-DE" sz="1200" b="0" strike="noStrike" spc="-1">
                <a:solidFill>
                  <a:srgbClr val="000000"/>
                </a:solidFill>
                <a:latin typeface="Arial"/>
                <a:ea typeface="Arial"/>
              </a:rPr>
              <a:t>4</a:t>
            </a:fld>
            <a:endParaRPr lang="de-DE" sz="1200" b="0" strike="noStrike" spc="-1" dirty="0">
              <a:latin typeface="Calibri"/>
            </a:endParaRPr>
          </a:p>
        </p:txBody>
      </p:sp>
    </p:spTree>
    <p:extLst>
      <p:ext uri="{BB962C8B-B14F-4D97-AF65-F5344CB8AC3E}">
        <p14:creationId xmlns:p14="http://schemas.microsoft.com/office/powerpoint/2010/main" val="3724095229"/>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stomShape 1">
            <a:extLst>
              <a:ext uri="{FF2B5EF4-FFF2-40B4-BE49-F238E27FC236}">
                <a16:creationId xmlns:a16="http://schemas.microsoft.com/office/drawing/2014/main" id="{8867AA2D-8784-0F4D-9AD7-6140F88C1619}"/>
              </a:ext>
            </a:extLst>
          </p:cNvPr>
          <p:cNvSpPr/>
          <p:nvPr/>
        </p:nvSpPr>
        <p:spPr>
          <a:xfrm flipH="1">
            <a:off x="576584" y="2133762"/>
            <a:ext cx="8221848" cy="431640"/>
          </a:xfrm>
          <a:prstGeom prst="roundRect">
            <a:avLst>
              <a:gd name="adj" fmla="val 50000"/>
            </a:avLst>
          </a:prstGeom>
          <a:solidFill>
            <a:srgbClr val="CE2475"/>
          </a:solidFill>
          <a:ln w="9360" cap="flat" cmpd="sng" algn="ctr">
            <a:noFill/>
            <a:prstDash val="solid"/>
          </a:ln>
          <a:effectLst/>
        </p:spPr>
      </p:sp>
      <p:sp>
        <p:nvSpPr>
          <p:cNvPr id="9" name="TextShape 3">
            <a:extLst>
              <a:ext uri="{FF2B5EF4-FFF2-40B4-BE49-F238E27FC236}">
                <a16:creationId xmlns:a16="http://schemas.microsoft.com/office/drawing/2014/main" id="{85061E21-EB98-CD4A-A6AF-4605EC92EDBE}"/>
              </a:ext>
            </a:extLst>
          </p:cNvPr>
          <p:cNvSpPr txBox="1"/>
          <p:nvPr/>
        </p:nvSpPr>
        <p:spPr>
          <a:xfrm>
            <a:off x="806761" y="383303"/>
            <a:ext cx="8107062" cy="3255120"/>
          </a:xfrm>
          <a:prstGeom prst="rect">
            <a:avLst/>
          </a:prstGeom>
          <a:noFill/>
          <a:ln>
            <a:noFill/>
          </a:ln>
        </p:spPr>
        <p:txBody>
          <a:bodyPr lIns="0" tIns="0" rIns="0" bIns="0" anchor="ctr">
            <a:noAutofit/>
          </a:bodyPr>
          <a:lstStyle/>
          <a:p>
            <a:pPr marL="228600" lvl="0" indent="-228240" eaLnBrk="1" hangingPunct="1">
              <a:lnSpc>
                <a:spcPct val="150000"/>
              </a:lnSpc>
              <a:spcBef>
                <a:spcPts val="1001"/>
              </a:spcBef>
              <a:buClr>
                <a:srgbClr val="000000"/>
              </a:buClr>
              <a:buFont typeface="Arial"/>
              <a:buChar char="•"/>
              <a:defRPr/>
            </a:pPr>
            <a:r>
              <a:rPr lang="de-DE" sz="2000" spc="-1" dirty="0"/>
              <a:t>1. Einführung für Teilnehmende</a:t>
            </a:r>
          </a:p>
          <a:p>
            <a:pPr marL="228600" indent="-228240" hangingPunct="1">
              <a:lnSpc>
                <a:spcPct val="150000"/>
              </a:lnSpc>
              <a:spcBef>
                <a:spcPts val="1001"/>
              </a:spcBef>
              <a:buClr>
                <a:srgbClr val="FFFFFF"/>
              </a:buClr>
              <a:buFont typeface="Arial"/>
              <a:buChar char="•"/>
              <a:defRPr/>
            </a:pPr>
            <a:r>
              <a:rPr lang="de-DE" sz="2000" b="1" spc="-1" dirty="0">
                <a:solidFill>
                  <a:srgbClr val="FFFFFF"/>
                </a:solidFill>
              </a:rPr>
              <a:t>2. Workshop</a:t>
            </a:r>
          </a:p>
        </p:txBody>
      </p:sp>
      <p:sp>
        <p:nvSpPr>
          <p:cNvPr id="8" name="Rechteck 7">
            <a:extLst>
              <a:ext uri="{FF2B5EF4-FFF2-40B4-BE49-F238E27FC236}">
                <a16:creationId xmlns:a16="http://schemas.microsoft.com/office/drawing/2014/main" id="{05D4C008-0C49-E44E-8CAA-6B42E0FD4F1D}"/>
              </a:ext>
            </a:extLst>
          </p:cNvPr>
          <p:cNvSpPr/>
          <p:nvPr/>
        </p:nvSpPr>
        <p:spPr>
          <a:xfrm>
            <a:off x="7537378" y="56837"/>
            <a:ext cx="1535502" cy="338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800" b="0" i="1" u="none" strike="noStrike" kern="1200" cap="none" spc="-1" normalizeH="0" baseline="0" dirty="0">
                <a:ln>
                  <a:noFill/>
                </a:ln>
                <a:solidFill>
                  <a:srgbClr val="000000"/>
                </a:solidFill>
                <a:effectLst/>
                <a:uLnTx/>
                <a:uFillTx/>
                <a:latin typeface="Times New Roman"/>
                <a:ea typeface="Arial"/>
              </a:rPr>
              <a:t>Referat 207 in Zusammenarbeit </a:t>
            </a:r>
            <a:endParaRPr kumimoji="0" lang="de-DE" sz="800" b="0" i="0" u="none" strike="noStrike" kern="1200" cap="none" spc="-1" normalizeH="0" baseline="0" dirty="0">
              <a:ln>
                <a:noFill/>
              </a:ln>
              <a:solidFill>
                <a:prstClr val="black"/>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800" b="0" i="1" u="none" strike="noStrike" kern="1200" cap="none" spc="-1" normalizeH="0" baseline="0" dirty="0">
                <a:ln>
                  <a:noFill/>
                </a:ln>
                <a:solidFill>
                  <a:srgbClr val="000000"/>
                </a:solidFill>
                <a:effectLst/>
                <a:uLnTx/>
                <a:uFillTx/>
                <a:latin typeface="Times New Roman"/>
                <a:ea typeface="Arial"/>
              </a:rPr>
              <a:t>mit dem Innovationsbüro</a:t>
            </a:r>
            <a:endParaRPr kumimoji="0" lang="de-DE" sz="1800" b="0" i="0" u="none" strike="noStrike" kern="1200" cap="none" spc="0" normalizeH="0" baseline="0" dirty="0">
              <a:ln>
                <a:noFill/>
              </a:ln>
              <a:solidFill>
                <a:prstClr val="white"/>
              </a:solidFill>
              <a:effectLst/>
              <a:uLnTx/>
              <a:uFillTx/>
              <a:latin typeface="Arial"/>
            </a:endParaRPr>
          </a:p>
        </p:txBody>
      </p:sp>
      <p:sp>
        <p:nvSpPr>
          <p:cNvPr id="6" name="TextShape 6">
            <a:extLst>
              <a:ext uri="{FF2B5EF4-FFF2-40B4-BE49-F238E27FC236}">
                <a16:creationId xmlns:a16="http://schemas.microsoft.com/office/drawing/2014/main" id="{67E846A1-5269-9F4C-A2D8-E28D4A106D89}"/>
              </a:ext>
            </a:extLst>
          </p:cNvPr>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9B2DF3AB-DA14-48E1-B0E9-48E58553F1BF}" type="slidenum">
              <a:rPr lang="de-DE" sz="1200" b="0" strike="noStrike" spc="-1">
                <a:solidFill>
                  <a:srgbClr val="000000"/>
                </a:solidFill>
                <a:latin typeface="Arial"/>
                <a:ea typeface="Arial"/>
              </a:rPr>
              <a:t>5</a:t>
            </a:fld>
            <a:endParaRPr lang="de-DE" sz="1200" b="0" strike="noStrike" spc="-1" dirty="0">
              <a:latin typeface="Calibri"/>
            </a:endParaRPr>
          </a:p>
        </p:txBody>
      </p:sp>
    </p:spTree>
    <p:extLst>
      <p:ext uri="{BB962C8B-B14F-4D97-AF65-F5344CB8AC3E}">
        <p14:creationId xmlns:p14="http://schemas.microsoft.com/office/powerpoint/2010/main" val="70622849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CustomShape 1"/>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sp>
        <p:nvSpPr>
          <p:cNvPr id="191" name="CustomShape 2"/>
          <p:cNvSpPr/>
          <p:nvPr/>
        </p:nvSpPr>
        <p:spPr>
          <a:xfrm>
            <a:off x="953280" y="2393280"/>
            <a:ext cx="7237080" cy="356400"/>
          </a:xfrm>
          <a:prstGeom prst="flowChartProcess">
            <a:avLst/>
          </a:prstGeom>
          <a:gradFill rotWithShape="0">
            <a:gsLst>
              <a:gs pos="0">
                <a:srgbClr val="006D92"/>
              </a:gs>
              <a:gs pos="100000">
                <a:srgbClr val="008EBE"/>
              </a:gs>
            </a:gsLst>
            <a:lin ang="5400000"/>
          </a:gradFill>
          <a:ln>
            <a:noFill/>
          </a:ln>
          <a:effectLst>
            <a:outerShdw blurRad="40000" dist="2304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0">
            <a:scrgbClr r="0" g="0" b="0"/>
          </a:effectRef>
          <a:fontRef idx="minor"/>
        </p:style>
        <p:txBody>
          <a:bodyPr lIns="90000" tIns="45000" rIns="90000" bIns="45000" anchor="ctr">
            <a:noAutofit/>
            <a:scene3d>
              <a:camera prst="orthographicFront">
                <a:rot lat="0" lon="0" rev="0"/>
              </a:camera>
              <a:lightRig rig="threePt" dir="t">
                <a:rot lat="0" lon="0" rev="1200000"/>
              </a:lightRig>
            </a:scene3d>
            <a:sp3d/>
          </a:bodyPr>
          <a:lstStyle/>
          <a:p>
            <a:pPr algn="ctr">
              <a:lnSpc>
                <a:spcPct val="100000"/>
              </a:lnSpc>
              <a:tabLst>
                <a:tab pos="0" algn="l"/>
              </a:tabLst>
            </a:pPr>
            <a:r>
              <a:rPr lang="de-DE" sz="1800" b="1" strike="noStrike" spc="-1" dirty="0">
                <a:solidFill>
                  <a:srgbClr val="FFFFFF"/>
                </a:solidFill>
                <a:latin typeface="Arial" panose="020B0604020202020204" pitchFamily="34" charset="0"/>
                <a:ea typeface="Arial"/>
                <a:cs typeface="Arial" panose="020B0604020202020204" pitchFamily="34" charset="0"/>
              </a:rPr>
              <a:t>1. Bestandsaufnahme – Wo stehen wir?</a:t>
            </a:r>
            <a:endParaRPr lang="de-DE" sz="1800" b="1" strike="noStrike" spc="-1" dirty="0">
              <a:latin typeface="Arial" panose="020B0604020202020204" pitchFamily="34" charset="0"/>
              <a:cs typeface="Arial" panose="020B0604020202020204" pitchFamily="34" charset="0"/>
            </a:endParaRPr>
          </a:p>
        </p:txBody>
      </p:sp>
      <p:sp>
        <p:nvSpPr>
          <p:cNvPr id="192" name="TextShape 3"/>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64781857-A318-40C5-AE90-9BB5ECCBC673}" type="slidenum">
              <a:rPr lang="de-DE" sz="1200" b="0" strike="noStrike" spc="-1">
                <a:solidFill>
                  <a:srgbClr val="000000"/>
                </a:solidFill>
                <a:latin typeface="Arial"/>
                <a:ea typeface="Arial"/>
              </a:rPr>
              <a:t>6</a:t>
            </a:fld>
            <a:endParaRPr lang="de-DE" sz="1200" b="0" strike="noStrike" spc="-1">
              <a:latin typeface="Calibri"/>
            </a:endParaRPr>
          </a:p>
        </p:txBody>
      </p:sp>
    </p:spTree>
    <p:extLst>
      <p:ext uri="{BB962C8B-B14F-4D97-AF65-F5344CB8AC3E}">
        <p14:creationId xmlns:p14="http://schemas.microsoft.com/office/powerpoint/2010/main" val="276338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CustomShape 1"/>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sp>
        <p:nvSpPr>
          <p:cNvPr id="206" name="CustomShape 2"/>
          <p:cNvSpPr/>
          <p:nvPr/>
        </p:nvSpPr>
        <p:spPr>
          <a:xfrm>
            <a:off x="397080" y="759960"/>
            <a:ext cx="7815600" cy="403812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174960" lvl="1" indent="-171000">
              <a:lnSpc>
                <a:spcPct val="100000"/>
              </a:lnSpc>
              <a:spcBef>
                <a:spcPts val="300"/>
              </a:spcBef>
              <a:buClr>
                <a:srgbClr val="082060"/>
              </a:buClr>
              <a:buFont typeface="Wingdings" charset="2"/>
              <a:buChar char=""/>
            </a:pPr>
            <a:r>
              <a:rPr lang="de-DE" sz="1200" b="1" spc="-1" dirty="0">
                <a:solidFill>
                  <a:srgbClr val="002060"/>
                </a:solidFill>
                <a:latin typeface="Arial"/>
              </a:rPr>
              <a:t>Was ist das Thema? Um welche digitalen Technologien geht es? Welchem Zweck dient ihr Einsatz?</a:t>
            </a:r>
            <a:br>
              <a:rPr lang="de-DE" sz="1200" b="1" spc="-1" dirty="0">
                <a:solidFill>
                  <a:srgbClr val="002060"/>
                </a:solidFill>
                <a:latin typeface="Arial"/>
              </a:rPr>
            </a:br>
            <a:br>
              <a:rPr lang="de-DE" sz="1200" b="1" spc="-1" dirty="0">
                <a:solidFill>
                  <a:srgbClr val="002060"/>
                </a:solidFill>
                <a:latin typeface="Arial"/>
              </a:rPr>
            </a:br>
            <a:endParaRPr lang="de-DE" sz="1200" b="0" strike="noStrike" spc="-1" dirty="0">
              <a:latin typeface="Calibri"/>
            </a:endParaRPr>
          </a:p>
          <a:p>
            <a:pPr>
              <a:lnSpc>
                <a:spcPct val="100000"/>
              </a:lnSpc>
              <a:spcBef>
                <a:spcPts val="300"/>
              </a:spcBef>
            </a:pPr>
            <a:endParaRPr lang="de-DE" sz="1200" b="0" strike="noStrike" spc="-1" dirty="0">
              <a:latin typeface="Calibri"/>
            </a:endParaRPr>
          </a:p>
          <a:p>
            <a:pPr>
              <a:lnSpc>
                <a:spcPct val="100000"/>
              </a:lnSpc>
              <a:spcBef>
                <a:spcPts val="300"/>
              </a:spcBef>
            </a:pPr>
            <a:endParaRPr lang="de-DE" sz="1200" b="0" strike="noStrike" spc="-1" dirty="0">
              <a:latin typeface="Calibri"/>
            </a:endParaRPr>
          </a:p>
          <a:p>
            <a:pPr>
              <a:lnSpc>
                <a:spcPct val="100000"/>
              </a:lnSpc>
              <a:spcBef>
                <a:spcPts val="300"/>
              </a:spcBef>
            </a:pPr>
            <a:endParaRPr lang="de-DE" sz="1200" b="0" strike="noStrike" spc="-1" dirty="0">
              <a:latin typeface="Calibri"/>
            </a:endParaRPr>
          </a:p>
          <a:p>
            <a:pPr marL="3600">
              <a:lnSpc>
                <a:spcPct val="100000"/>
              </a:lnSpc>
              <a:spcBef>
                <a:spcPts val="300"/>
              </a:spcBef>
              <a:tabLst>
                <a:tab pos="0" algn="l"/>
              </a:tabLst>
            </a:pPr>
            <a:endParaRPr lang="de-DE" sz="1200" b="0" strike="noStrike" spc="-1" dirty="0">
              <a:latin typeface="Calibri"/>
            </a:endParaRPr>
          </a:p>
          <a:p>
            <a:pPr>
              <a:lnSpc>
                <a:spcPct val="100000"/>
              </a:lnSpc>
              <a:spcBef>
                <a:spcPts val="300"/>
              </a:spcBef>
              <a:tabLst>
                <a:tab pos="0" algn="l"/>
              </a:tabLst>
            </a:pPr>
            <a:endParaRPr lang="de-DE" sz="1200" b="0" strike="noStrike" spc="-1" dirty="0">
              <a:latin typeface="Calibri"/>
            </a:endParaRPr>
          </a:p>
          <a:p>
            <a:pPr marL="174960" lvl="1" indent="-171000">
              <a:lnSpc>
                <a:spcPct val="100000"/>
              </a:lnSpc>
              <a:spcBef>
                <a:spcPts val="300"/>
              </a:spcBef>
              <a:buClr>
                <a:srgbClr val="002060"/>
              </a:buClr>
              <a:buFont typeface="Wingdings" charset="2"/>
              <a:buChar char=""/>
              <a:tabLst>
                <a:tab pos="0" algn="l"/>
              </a:tabLst>
            </a:pPr>
            <a:r>
              <a:rPr lang="de-DE" sz="1200" b="1" strike="noStrike" spc="-1" dirty="0">
                <a:solidFill>
                  <a:srgbClr val="002060"/>
                </a:solidFill>
                <a:latin typeface="Arial"/>
                <a:ea typeface="Arial"/>
              </a:rPr>
              <a:t>Welche Chancen und Herausforderungen verbinden Sie mit dem Thema aus ethischer Sicht? </a:t>
            </a:r>
            <a:endParaRPr lang="de-DE" sz="1200" b="0" strike="noStrike" spc="-1" dirty="0">
              <a:latin typeface="Calibri"/>
            </a:endParaRPr>
          </a:p>
          <a:p>
            <a:pPr marL="786240" lvl="4" indent="-171000">
              <a:lnSpc>
                <a:spcPct val="100000"/>
              </a:lnSpc>
              <a:spcBef>
                <a:spcPts val="300"/>
              </a:spcBef>
              <a:buClr>
                <a:srgbClr val="002060"/>
              </a:buClr>
              <a:buFont typeface="Wingdings" charset="2"/>
              <a:buChar char=""/>
              <a:tabLst>
                <a:tab pos="0" algn="l"/>
              </a:tabLst>
            </a:pPr>
            <a:r>
              <a:rPr lang="de-DE" sz="1200" b="1" i="1" strike="noStrike" spc="-1" dirty="0">
                <a:solidFill>
                  <a:srgbClr val="002060"/>
                </a:solidFill>
                <a:latin typeface="Arial"/>
                <a:ea typeface="Arial"/>
              </a:rPr>
              <a:t>Lose, assoziative Sammlung, gerne Beispiele nennen</a:t>
            </a:r>
            <a:endParaRPr lang="de-DE" sz="1200" b="0" strike="noStrike" spc="-1" dirty="0">
              <a:latin typeface="Calibri"/>
            </a:endParaRPr>
          </a:p>
          <a:p>
            <a:pPr marL="3600">
              <a:lnSpc>
                <a:spcPct val="100000"/>
              </a:lnSpc>
              <a:spcBef>
                <a:spcPts val="300"/>
              </a:spcBef>
              <a:tabLst>
                <a:tab pos="0" algn="l"/>
              </a:tabLst>
            </a:pPr>
            <a:endParaRPr lang="de-DE" sz="1200" b="0" strike="noStrike" spc="-1" dirty="0">
              <a:latin typeface="Calibri"/>
            </a:endParaRPr>
          </a:p>
        </p:txBody>
      </p:sp>
      <p:sp>
        <p:nvSpPr>
          <p:cNvPr id="207" name="CustomShape 3"/>
          <p:cNvSpPr/>
          <p:nvPr/>
        </p:nvSpPr>
        <p:spPr>
          <a:xfrm>
            <a:off x="350640" y="226080"/>
            <a:ext cx="7248600" cy="310680"/>
          </a:xfrm>
          <a:prstGeom prst="flowChartProcess">
            <a:avLst/>
          </a:prstGeom>
          <a:gradFill rotWithShape="0">
            <a:gsLst>
              <a:gs pos="0">
                <a:srgbClr val="006D92"/>
              </a:gs>
              <a:gs pos="100000">
                <a:srgbClr val="008EBE"/>
              </a:gs>
            </a:gsLst>
            <a:lin ang="5400000"/>
          </a:gradFill>
          <a:ln>
            <a:noFill/>
          </a:ln>
          <a:effectLst>
            <a:outerShdw blurRad="40000" dist="2304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0">
            <a:scrgbClr r="0" g="0" b="0"/>
          </a:effectRef>
          <a:fontRef idx="minor"/>
        </p:style>
        <p:txBody>
          <a:bodyPr lIns="90000" tIns="45000" rIns="90000" bIns="45000" anchor="ctr">
            <a:noAutofit/>
            <a:scene3d>
              <a:camera prst="orthographicFront">
                <a:rot lat="0" lon="0" rev="0"/>
              </a:camera>
              <a:lightRig rig="threePt" dir="t">
                <a:rot lat="0" lon="0" rev="1200000"/>
              </a:lightRig>
            </a:scene3d>
            <a:sp3d/>
          </a:bodyPr>
          <a:lstStyle/>
          <a:p>
            <a:pPr algn="ctr">
              <a:tabLst>
                <a:tab pos="0" algn="l"/>
              </a:tabLst>
            </a:pPr>
            <a:r>
              <a:rPr lang="de-DE" b="1" spc="-1">
                <a:solidFill>
                  <a:srgbClr val="FFFFFF"/>
                </a:solidFill>
                <a:latin typeface="Arial" panose="020B0604020202020204" pitchFamily="34" charset="0"/>
                <a:cs typeface="Arial" panose="020B0604020202020204" pitchFamily="34" charset="0"/>
              </a:rPr>
              <a:t>Modul 1.1: Herausforderungen und Chancen sammeln</a:t>
            </a:r>
          </a:p>
        </p:txBody>
      </p:sp>
      <p:sp>
        <p:nvSpPr>
          <p:cNvPr id="208" name="CustomShape 4"/>
          <p:cNvSpPr/>
          <p:nvPr/>
        </p:nvSpPr>
        <p:spPr>
          <a:xfrm>
            <a:off x="350640" y="1114788"/>
            <a:ext cx="7862040" cy="646331"/>
          </a:xfrm>
          <a:prstGeom prst="rect">
            <a:avLst/>
          </a:prstGeom>
          <a:solidFill>
            <a:srgbClr val="F2F2F2"/>
          </a:solidFill>
          <a:ln w="12600">
            <a:solidFill>
              <a:schemeClr val="tx1"/>
            </a:solidFill>
            <a:round/>
          </a:ln>
          <a:effectLst>
            <a:outerShdw blurRad="38100" dist="23040" dir="5400000" rotWithShape="0">
              <a:srgbClr val="000000">
                <a:alpha val="35000"/>
              </a:srgbClr>
            </a:outerShdw>
          </a:effectLst>
        </p:spPr>
        <p:style>
          <a:lnRef idx="0">
            <a:scrgbClr r="0" g="0" b="0"/>
          </a:lnRef>
          <a:fillRef idx="0">
            <a:scrgbClr r="0" g="0" b="0"/>
          </a:fillRef>
          <a:effectRef idx="0">
            <a:scrgbClr r="0" g="0" b="0"/>
          </a:effectRef>
          <a:fontRef idx="minor"/>
        </p:style>
        <p:txBody>
          <a:bodyPr lIns="45720" rIns="45720" anchor="ctr">
            <a:spAutoFit/>
          </a:bodyPr>
          <a:lstStyle/>
          <a:p>
            <a:pPr marL="180000" indent="-171000">
              <a:lnSpc>
                <a:spcPct val="100000"/>
              </a:lnSpc>
              <a:buClr>
                <a:srgbClr val="535353"/>
              </a:buClr>
              <a:buFont typeface="StarSymbol"/>
              <a:buChar char="-"/>
              <a:tabLst>
                <a:tab pos="0" algn="l"/>
              </a:tabLst>
            </a:pPr>
            <a:r>
              <a:rPr lang="de-DE" sz="900" b="0" strike="noStrike" spc="-1" dirty="0">
                <a:latin typeface="Arial"/>
                <a:ea typeface="Arial"/>
              </a:rPr>
              <a:t>…</a:t>
            </a:r>
          </a:p>
          <a:p>
            <a:pPr marL="180000" indent="-171000">
              <a:lnSpc>
                <a:spcPct val="100000"/>
              </a:lnSpc>
              <a:buClr>
                <a:srgbClr val="535353"/>
              </a:buClr>
              <a:buFont typeface="StarSymbol"/>
              <a:buChar char="-"/>
              <a:tabLst>
                <a:tab pos="0" algn="l"/>
              </a:tabLst>
            </a:pPr>
            <a:r>
              <a:rPr lang="de-DE" sz="900" spc="-1" dirty="0">
                <a:latin typeface="Arial"/>
              </a:rPr>
              <a:t>…</a:t>
            </a:r>
          </a:p>
          <a:p>
            <a:pPr marL="180000" indent="-171000">
              <a:lnSpc>
                <a:spcPct val="100000"/>
              </a:lnSpc>
              <a:buClr>
                <a:srgbClr val="535353"/>
              </a:buClr>
              <a:buFont typeface="StarSymbol"/>
              <a:buChar char="-"/>
              <a:tabLst>
                <a:tab pos="0" algn="l"/>
              </a:tabLst>
            </a:pPr>
            <a:r>
              <a:rPr lang="de-DE" sz="900" b="0" strike="noStrike" spc="-1" dirty="0">
                <a:latin typeface="Arial"/>
              </a:rPr>
              <a:t>…</a:t>
            </a:r>
          </a:p>
          <a:p>
            <a:pPr marL="180000" indent="-171000">
              <a:lnSpc>
                <a:spcPct val="100000"/>
              </a:lnSpc>
              <a:buClr>
                <a:srgbClr val="535353"/>
              </a:buClr>
              <a:buFont typeface="StarSymbol"/>
              <a:buChar char="-"/>
              <a:tabLst>
                <a:tab pos="0" algn="l"/>
              </a:tabLst>
            </a:pPr>
            <a:r>
              <a:rPr lang="de-DE" sz="900" b="0" strike="noStrike" spc="-1" dirty="0">
                <a:latin typeface="Arial"/>
              </a:rPr>
              <a:t>…</a:t>
            </a:r>
            <a:endParaRPr lang="de-DE" sz="900" b="0" strike="noStrike" spc="-1" dirty="0">
              <a:latin typeface="Calibri"/>
            </a:endParaRPr>
          </a:p>
        </p:txBody>
      </p:sp>
      <p:graphicFrame>
        <p:nvGraphicFramePr>
          <p:cNvPr id="209" name="Table 5"/>
          <p:cNvGraphicFramePr/>
          <p:nvPr>
            <p:extLst>
              <p:ext uri="{D42A27DB-BD31-4B8C-83A1-F6EECF244321}">
                <p14:modId xmlns:p14="http://schemas.microsoft.com/office/powerpoint/2010/main" val="220552144"/>
              </p:ext>
            </p:extLst>
          </p:nvPr>
        </p:nvGraphicFramePr>
        <p:xfrm>
          <a:off x="350640" y="2985480"/>
          <a:ext cx="7862040" cy="1584960"/>
        </p:xfrm>
        <a:graphic>
          <a:graphicData uri="http://schemas.openxmlformats.org/drawingml/2006/table">
            <a:tbl>
              <a:tblPr/>
              <a:tblGrid>
                <a:gridCol w="7862040">
                  <a:extLst>
                    <a:ext uri="{9D8B030D-6E8A-4147-A177-3AD203B41FA5}">
                      <a16:colId xmlns:a16="http://schemas.microsoft.com/office/drawing/2014/main" val="20000"/>
                    </a:ext>
                  </a:extLst>
                </a:gridCol>
              </a:tblGrid>
              <a:tr h="0">
                <a:tc>
                  <a:txBody>
                    <a:bodyPr/>
                    <a:lstStyle/>
                    <a:p>
                      <a:pPr algn="l">
                        <a:lnSpc>
                          <a:spcPct val="100000"/>
                        </a:lnSpc>
                        <a:tabLst>
                          <a:tab pos="0" algn="l"/>
                        </a:tabLst>
                      </a:pPr>
                      <a:r>
                        <a:rPr lang="de-DE" sz="800" b="1" strike="noStrike" spc="-1" dirty="0">
                          <a:solidFill>
                            <a:srgbClr val="000000"/>
                          </a:solidFill>
                          <a:latin typeface="Arial"/>
                          <a:ea typeface="Arial"/>
                        </a:rPr>
                        <a:t>Chance/ Herausforderung</a:t>
                      </a:r>
                      <a:endParaRPr lang="de-DE" sz="800" b="0" strike="noStrike" spc="-1" dirty="0">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0"/>
                  </a:ext>
                </a:extLst>
              </a:tr>
              <a:tr h="0">
                <a:tc>
                  <a:txBody>
                    <a:bodyPr/>
                    <a:lstStyle/>
                    <a:p>
                      <a:pPr algn="l">
                        <a:lnSpc>
                          <a:spcPct val="100000"/>
                        </a:lnSpc>
                        <a:tabLst>
                          <a:tab pos="0" algn="l"/>
                        </a:tabLst>
                      </a:pPr>
                      <a:endParaRPr lang="de-DE" sz="900" b="0" strike="noStrike" kern="1200" spc="-1" dirty="0">
                        <a:solidFill>
                          <a:srgbClr val="535353"/>
                        </a:solidFill>
                        <a:latin typeface="Arial"/>
                        <a:cs typeface="+mn-cs"/>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1"/>
                  </a:ext>
                </a:extLst>
              </a:tr>
              <a:tr h="0">
                <a:tc>
                  <a:txBody>
                    <a:bodyPr/>
                    <a:lstStyle/>
                    <a:p>
                      <a:pPr algn="l">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2"/>
                  </a:ext>
                </a:extLst>
              </a:tr>
              <a:tr h="0">
                <a:tc>
                  <a:txBody>
                    <a:bodyPr/>
                    <a:lstStyle/>
                    <a:p>
                      <a:pPr algn="l">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3"/>
                  </a:ext>
                </a:extLst>
              </a:tr>
              <a:tr h="0">
                <a:tc>
                  <a:txBody>
                    <a:bodyPr/>
                    <a:lstStyle/>
                    <a:p>
                      <a:pPr algn="l">
                        <a:lnSpc>
                          <a:spcPct val="100000"/>
                        </a:lnSpc>
                        <a:tabLst>
                          <a:tab pos="0" algn="l"/>
                        </a:tabLst>
                      </a:pPr>
                      <a:endParaRPr lang="de-DE" sz="900" b="0" strike="noStrike" spc="-1">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4"/>
                  </a:ext>
                </a:extLst>
              </a:tr>
              <a:tr h="0">
                <a:tc>
                  <a:txBody>
                    <a:bodyPr/>
                    <a:lstStyle/>
                    <a:p>
                      <a:pPr algn="l">
                        <a:lnSpc>
                          <a:spcPct val="100000"/>
                        </a:lnSpc>
                        <a:tabLst>
                          <a:tab pos="0" algn="l"/>
                        </a:tabLst>
                      </a:pPr>
                      <a:endParaRPr lang="de-DE" sz="900" b="0" strike="noStrike" spc="-1">
                        <a:latin typeface="Calibri"/>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5"/>
                  </a:ext>
                </a:extLst>
              </a:tr>
              <a:tr h="0">
                <a:tc>
                  <a:txBody>
                    <a:bodyPr/>
                    <a:lstStyle/>
                    <a:p>
                      <a:pPr algn="l">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6"/>
                  </a:ext>
                </a:extLst>
              </a:tr>
            </a:tbl>
          </a:graphicData>
        </a:graphic>
      </p:graphicFrame>
      <p:sp>
        <p:nvSpPr>
          <p:cNvPr id="210" name="TextShape 6"/>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9B2DF3AB-DA14-48E1-B0E9-48E58553F1BF}" type="slidenum">
              <a:rPr lang="de-DE" sz="1200" b="0" strike="noStrike" spc="-1">
                <a:solidFill>
                  <a:srgbClr val="000000"/>
                </a:solidFill>
                <a:latin typeface="Arial"/>
                <a:ea typeface="Arial"/>
              </a:rPr>
              <a:t>7</a:t>
            </a:fld>
            <a:endParaRPr lang="de-DE" sz="1200" b="0" strike="noStrike" spc="-1" dirty="0">
              <a:latin typeface="Calibri"/>
            </a:endParaRPr>
          </a:p>
        </p:txBody>
      </p:sp>
    </p:spTree>
    <p:extLst>
      <p:ext uri="{BB962C8B-B14F-4D97-AF65-F5344CB8AC3E}">
        <p14:creationId xmlns:p14="http://schemas.microsoft.com/office/powerpoint/2010/main" val="3600296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sp>
        <p:nvSpPr>
          <p:cNvPr id="225" name="CustomShape 2"/>
          <p:cNvSpPr/>
          <p:nvPr/>
        </p:nvSpPr>
        <p:spPr>
          <a:xfrm>
            <a:off x="453960" y="687960"/>
            <a:ext cx="7489080" cy="1945080"/>
          </a:xfrm>
          <a:prstGeom prst="rect">
            <a:avLst/>
          </a:prstGeom>
          <a:noFill/>
          <a:ln>
            <a:noFill/>
          </a:ln>
        </p:spPr>
        <p:style>
          <a:lnRef idx="0">
            <a:scrgbClr r="0" g="0" b="0"/>
          </a:lnRef>
          <a:fillRef idx="0">
            <a:scrgbClr r="0" g="0" b="0"/>
          </a:fillRef>
          <a:effectRef idx="0">
            <a:scrgbClr r="0" g="0" b="0"/>
          </a:effectRef>
          <a:fontRef idx="minor"/>
        </p:style>
      </p:sp>
      <p:sp>
        <p:nvSpPr>
          <p:cNvPr id="226" name="CustomShape 3"/>
          <p:cNvSpPr/>
          <p:nvPr/>
        </p:nvSpPr>
        <p:spPr>
          <a:xfrm>
            <a:off x="350640" y="226080"/>
            <a:ext cx="7248600" cy="308160"/>
          </a:xfrm>
          <a:prstGeom prst="flowChartProcess">
            <a:avLst/>
          </a:prstGeom>
          <a:gradFill rotWithShape="0">
            <a:gsLst>
              <a:gs pos="0">
                <a:srgbClr val="006D92"/>
              </a:gs>
              <a:gs pos="100000">
                <a:srgbClr val="008EBE"/>
              </a:gs>
            </a:gsLst>
            <a:lin ang="5400000"/>
          </a:gradFill>
          <a:ln>
            <a:noFill/>
          </a:ln>
          <a:effectLst>
            <a:outerShdw blurRad="40000" dist="2304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0">
            <a:scrgbClr r="0" g="0" b="0"/>
          </a:effectRef>
          <a:fontRef idx="minor"/>
        </p:style>
        <p:txBody>
          <a:bodyPr lIns="90000" tIns="45000" rIns="90000" bIns="45000" anchor="ctr">
            <a:noAutofit/>
            <a:scene3d>
              <a:camera prst="orthographicFront">
                <a:rot lat="0" lon="0" rev="0"/>
              </a:camera>
              <a:lightRig rig="threePt" dir="t">
                <a:rot lat="0" lon="0" rev="1200000"/>
              </a:lightRig>
            </a:scene3d>
            <a:sp3d/>
          </a:bodyPr>
          <a:lstStyle/>
          <a:p>
            <a:pPr algn="ctr">
              <a:tabLst>
                <a:tab pos="0" algn="l"/>
              </a:tabLst>
            </a:pPr>
            <a:r>
              <a:rPr lang="de-DE" b="1" spc="-1">
                <a:solidFill>
                  <a:srgbClr val="FFFFFF"/>
                </a:solidFill>
                <a:latin typeface="Arial" panose="020B0604020202020204" pitchFamily="34" charset="0"/>
                <a:cs typeface="Arial" panose="020B0604020202020204" pitchFamily="34" charset="0"/>
              </a:rPr>
              <a:t>Modul 1.2: Betroffene Werte zuordnen</a:t>
            </a:r>
          </a:p>
        </p:txBody>
      </p:sp>
      <p:sp>
        <p:nvSpPr>
          <p:cNvPr id="227" name="CustomShape 4"/>
          <p:cNvSpPr/>
          <p:nvPr/>
        </p:nvSpPr>
        <p:spPr>
          <a:xfrm>
            <a:off x="397080" y="798120"/>
            <a:ext cx="7839720" cy="36072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174960" lvl="1" indent="-171000">
              <a:lnSpc>
                <a:spcPct val="100000"/>
              </a:lnSpc>
              <a:spcBef>
                <a:spcPts val="300"/>
              </a:spcBef>
              <a:buClr>
                <a:srgbClr val="082060"/>
              </a:buClr>
              <a:buFont typeface="Wingdings" charset="2"/>
              <a:buChar char=""/>
            </a:pPr>
            <a:r>
              <a:rPr lang="de-DE" sz="1200" b="1" strike="noStrike" spc="-1" dirty="0">
                <a:solidFill>
                  <a:srgbClr val="082060"/>
                </a:solidFill>
                <a:latin typeface="Arial"/>
                <a:ea typeface="Arial"/>
              </a:rPr>
              <a:t>Welche Werte oder Bedürfnisse sind jeweils betroffen? </a:t>
            </a:r>
            <a:endParaRPr lang="de-DE" sz="1200" b="0" strike="noStrike" spc="-1" dirty="0">
              <a:solidFill>
                <a:srgbClr val="082060"/>
              </a:solidFill>
              <a:latin typeface="Calibri"/>
            </a:endParaRPr>
          </a:p>
          <a:p>
            <a:pPr marL="786240" lvl="4" indent="-171000">
              <a:lnSpc>
                <a:spcPct val="100000"/>
              </a:lnSpc>
              <a:spcBef>
                <a:spcPts val="300"/>
              </a:spcBef>
              <a:buClr>
                <a:srgbClr val="002060"/>
              </a:buClr>
              <a:buFont typeface="Wingdings" charset="2"/>
              <a:buChar char=""/>
            </a:pPr>
            <a:r>
              <a:rPr lang="de-DE" sz="1200" b="1" i="1" strike="noStrike" spc="-1" dirty="0">
                <a:solidFill>
                  <a:srgbClr val="002060"/>
                </a:solidFill>
                <a:latin typeface="Arial"/>
                <a:ea typeface="Arial"/>
              </a:rPr>
              <a:t>z. B.: Selbstbestimmung von…, Zwischenmenschlichkeit, Gleichheit oder Gerechtigkeit für… </a:t>
            </a:r>
            <a:endParaRPr lang="de-DE" sz="1200" b="0" strike="noStrike" spc="-1" dirty="0">
              <a:latin typeface="Calibri"/>
            </a:endParaRPr>
          </a:p>
          <a:p>
            <a:pPr>
              <a:lnSpc>
                <a:spcPct val="100000"/>
              </a:lnSpc>
              <a:spcBef>
                <a:spcPts val="300"/>
              </a:spcBef>
            </a:pPr>
            <a:endParaRPr lang="de-DE" sz="1200" b="0" strike="noStrike" spc="-1" dirty="0">
              <a:latin typeface="Calibri"/>
            </a:endParaRPr>
          </a:p>
        </p:txBody>
      </p:sp>
      <p:graphicFrame>
        <p:nvGraphicFramePr>
          <p:cNvPr id="228" name="Table 5"/>
          <p:cNvGraphicFramePr/>
          <p:nvPr>
            <p:extLst>
              <p:ext uri="{D42A27DB-BD31-4B8C-83A1-F6EECF244321}">
                <p14:modId xmlns:p14="http://schemas.microsoft.com/office/powerpoint/2010/main" val="1127083488"/>
              </p:ext>
            </p:extLst>
          </p:nvPr>
        </p:nvGraphicFramePr>
        <p:xfrm>
          <a:off x="317160" y="1521720"/>
          <a:ext cx="7895520" cy="1584960"/>
        </p:xfrm>
        <a:graphic>
          <a:graphicData uri="http://schemas.openxmlformats.org/drawingml/2006/table">
            <a:tbl>
              <a:tblPr/>
              <a:tblGrid>
                <a:gridCol w="4333680">
                  <a:extLst>
                    <a:ext uri="{9D8B030D-6E8A-4147-A177-3AD203B41FA5}">
                      <a16:colId xmlns:a16="http://schemas.microsoft.com/office/drawing/2014/main" val="20000"/>
                    </a:ext>
                  </a:extLst>
                </a:gridCol>
                <a:gridCol w="3561840">
                  <a:extLst>
                    <a:ext uri="{9D8B030D-6E8A-4147-A177-3AD203B41FA5}">
                      <a16:colId xmlns:a16="http://schemas.microsoft.com/office/drawing/2014/main" val="20001"/>
                    </a:ext>
                  </a:extLst>
                </a:gridCol>
              </a:tblGrid>
              <a:tr h="0">
                <a:tc>
                  <a:txBody>
                    <a:bodyPr/>
                    <a:lstStyle/>
                    <a:p>
                      <a:pPr algn="l">
                        <a:lnSpc>
                          <a:spcPct val="100000"/>
                        </a:lnSpc>
                        <a:tabLst>
                          <a:tab pos="0" algn="l"/>
                        </a:tabLst>
                      </a:pPr>
                      <a:r>
                        <a:rPr lang="de-DE" sz="800" b="1" strike="noStrike" spc="-1" dirty="0">
                          <a:solidFill>
                            <a:srgbClr val="000000"/>
                          </a:solidFill>
                          <a:latin typeface="Arial"/>
                          <a:ea typeface="Arial"/>
                        </a:rPr>
                        <a:t>Chance / Herausforderung (aus 1.1 kopieren)</a:t>
                      </a:r>
                      <a:endParaRPr lang="de-DE" sz="800" b="0" strike="noStrike" spc="-1" dirty="0">
                        <a:latin typeface="Calibri"/>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Betroffener Wert oder betroffenes Bedürfnis (ggf. mit Erläuterung)</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0"/>
                  </a:ext>
                </a:extLst>
              </a:tr>
              <a:tr h="0">
                <a:tc>
                  <a:txBody>
                    <a:bodyPr/>
                    <a:lstStyle/>
                    <a:p>
                      <a:pPr algn="l">
                        <a:lnSpc>
                          <a:spcPct val="100000"/>
                        </a:lnSpc>
                        <a:tabLst>
                          <a:tab pos="0" algn="l"/>
                        </a:tabLst>
                      </a:pPr>
                      <a:endParaRPr lang="de-DE" sz="900" b="0" strike="noStrike" kern="1200" spc="-1" dirty="0">
                        <a:solidFill>
                          <a:srgbClr val="535353"/>
                        </a:solidFill>
                        <a:latin typeface="Arial"/>
                        <a:cs typeface="+mn-cs"/>
                      </a:endParaRPr>
                    </a:p>
                  </a:txBody>
                  <a:tcPr>
                    <a:lnT w="12240">
                      <a:solidFill>
                        <a:srgbClr val="000000"/>
                      </a:solidFill>
                    </a:lnT>
                    <a:lnB w="12240">
                      <a:solidFill>
                        <a:srgbClr val="000000"/>
                      </a:solidFill>
                    </a:lnB>
                    <a:solidFill>
                      <a:srgbClr val="000000">
                        <a:alpha val="20000"/>
                      </a:srgbClr>
                    </a:solidFill>
                  </a:tcPr>
                </a:tc>
                <a:tc>
                  <a:txBody>
                    <a:bodyPr/>
                    <a:lstStyle/>
                    <a:p>
                      <a:pPr marL="171360" indent="-171000" algn="l">
                        <a:lnSpc>
                          <a:spcPct val="100000"/>
                        </a:lnSpc>
                        <a:buClr>
                          <a:srgbClr val="535353"/>
                        </a:buClr>
                        <a:buFont typeface="StarSymbol"/>
                        <a:buChar char="-"/>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1"/>
                  </a:ext>
                </a:extLst>
              </a:tr>
              <a:tr h="0">
                <a:tc>
                  <a:txBody>
                    <a:bodyPr/>
                    <a:lstStyle/>
                    <a:p>
                      <a:pPr algn="l">
                        <a:lnSpc>
                          <a:spcPct val="100000"/>
                        </a:lnSpc>
                        <a:tabLst>
                          <a:tab pos="0" algn="l"/>
                        </a:tabLst>
                      </a:pPr>
                      <a:endParaRPr lang="de-DE" sz="900" b="0" strike="noStrike" kern="1200" spc="-1" dirty="0">
                        <a:solidFill>
                          <a:srgbClr val="535353"/>
                        </a:solidFill>
                        <a:latin typeface="Arial"/>
                        <a:cs typeface="+mn-cs"/>
                      </a:endParaRPr>
                    </a:p>
                  </a:txBody>
                  <a:tcPr>
                    <a:lnT w="12240">
                      <a:solidFill>
                        <a:srgbClr val="000000"/>
                      </a:solidFill>
                    </a:lnT>
                    <a:lnB w="12240">
                      <a:solidFill>
                        <a:srgbClr val="000000"/>
                      </a:solidFill>
                    </a:lnB>
                    <a:noFill/>
                  </a:tcPr>
                </a:tc>
                <a:tc>
                  <a:txBody>
                    <a:bodyPr/>
                    <a:lstStyle/>
                    <a:p>
                      <a:pPr marL="171360" indent="-171000" algn="l">
                        <a:lnSpc>
                          <a:spcPct val="100000"/>
                        </a:lnSpc>
                        <a:buClr>
                          <a:srgbClr val="535353"/>
                        </a:buClr>
                        <a:buFont typeface="StarSymbol"/>
                        <a:buChar char="-"/>
                      </a:pPr>
                      <a:endParaRPr lang="de-DE" sz="900" b="0" strike="noStrike" spc="-1" dirty="0">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2"/>
                  </a:ext>
                </a:extLst>
              </a:tr>
              <a:tr h="0">
                <a:tc>
                  <a:txBody>
                    <a:bodyPr/>
                    <a:lstStyle/>
                    <a:p>
                      <a:pPr algn="l">
                        <a:lnSpc>
                          <a:spcPct val="100000"/>
                        </a:lnSpc>
                        <a:tabLst>
                          <a:tab pos="0" algn="l"/>
                        </a:tabLst>
                      </a:pPr>
                      <a:endParaRPr lang="de-DE" sz="900" b="0" strike="noStrike" kern="1200" spc="-1" dirty="0">
                        <a:solidFill>
                          <a:srgbClr val="535353"/>
                        </a:solidFill>
                        <a:latin typeface="Arial"/>
                        <a:cs typeface="+mn-cs"/>
                      </a:endParaRPr>
                    </a:p>
                  </a:txBody>
                  <a:tcPr>
                    <a:lnT w="12240">
                      <a:solidFill>
                        <a:srgbClr val="000000"/>
                      </a:solidFill>
                    </a:lnT>
                    <a:lnB w="12240">
                      <a:solidFill>
                        <a:srgbClr val="000000"/>
                      </a:solidFill>
                    </a:lnB>
                    <a:solidFill>
                      <a:srgbClr val="000000">
                        <a:alpha val="20000"/>
                      </a:srgbClr>
                    </a:solidFill>
                  </a:tcPr>
                </a:tc>
                <a:tc>
                  <a:txBody>
                    <a:bodyPr/>
                    <a:lstStyle/>
                    <a:p>
                      <a:pPr marL="171360" indent="-171000" algn="l">
                        <a:lnSpc>
                          <a:spcPct val="100000"/>
                        </a:lnSpc>
                        <a:buClr>
                          <a:srgbClr val="535353"/>
                        </a:buClr>
                        <a:buFont typeface="StarSymbol"/>
                        <a:buChar char="-"/>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3"/>
                  </a:ext>
                </a:extLst>
              </a:tr>
              <a:tr h="0">
                <a:tc>
                  <a:txBody>
                    <a:bodyPr/>
                    <a:lstStyle/>
                    <a:p>
                      <a:pPr algn="l">
                        <a:lnSpc>
                          <a:spcPct val="100000"/>
                        </a:lnSpc>
                        <a:tabLst>
                          <a:tab pos="0" algn="l"/>
                        </a:tabLst>
                      </a:pPr>
                      <a:endParaRPr lang="de-DE" sz="900" b="0" strike="noStrike" spc="-1" dirty="0">
                        <a:latin typeface="Calibri"/>
                      </a:endParaRPr>
                    </a:p>
                  </a:txBody>
                  <a:tcPr>
                    <a:lnT w="12240" cap="flat" cmpd="sng" algn="ctr">
                      <a:solidFill>
                        <a:srgbClr val="000000"/>
                      </a:solidFill>
                      <a:prstDash val="solid"/>
                      <a:round/>
                      <a:headEnd type="none" w="med" len="med"/>
                      <a:tailEnd type="none" w="med" len="med"/>
                    </a:lnT>
                    <a:lnB w="12240" cap="flat" cmpd="sng" algn="ctr">
                      <a:solidFill>
                        <a:srgbClr val="000000"/>
                      </a:solidFill>
                      <a:prstDash val="solid"/>
                      <a:round/>
                      <a:headEnd type="none" w="med" len="med"/>
                      <a:tailEnd type="none" w="med" len="med"/>
                    </a:lnB>
                    <a:noFill/>
                  </a:tcPr>
                </a:tc>
                <a:tc>
                  <a:txBody>
                    <a:bodyPr/>
                    <a:lstStyle/>
                    <a:p>
                      <a:pPr algn="l">
                        <a:lnSpc>
                          <a:spcPct val="100000"/>
                        </a:lnSpc>
                        <a:tabLst>
                          <a:tab pos="0" algn="l"/>
                        </a:tabLst>
                      </a:pPr>
                      <a:endParaRPr lang="de-DE" sz="900" b="0" strike="noStrike" spc="-1" dirty="0">
                        <a:latin typeface="Calibri"/>
                      </a:endParaRPr>
                    </a:p>
                  </a:txBody>
                  <a:tcPr>
                    <a:lnT w="12240" cap="flat" cmpd="sng" algn="ctr">
                      <a:solidFill>
                        <a:srgbClr val="000000"/>
                      </a:solidFill>
                      <a:prstDash val="solid"/>
                      <a:round/>
                      <a:headEnd type="none" w="med" len="med"/>
                      <a:tailEnd type="none" w="med" len="med"/>
                    </a:lnT>
                    <a:lnB w="1224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indent="0" algn="l" defTabSz="914400" rtl="0" latinLnBrk="0">
                        <a:lnSpc>
                          <a:spcPct val="100000"/>
                        </a:lnSpc>
                        <a:spcBef>
                          <a:spcPts val="0"/>
                        </a:spcBef>
                        <a:spcAft>
                          <a:spcPts val="0"/>
                        </a:spcAft>
                        <a:buClrTx/>
                        <a:buSzTx/>
                        <a:buFontTx/>
                        <a:buNone/>
                        <a:tabLst>
                          <a:tab pos="0" algn="l"/>
                        </a:tabLst>
                      </a:pPr>
                      <a:endParaRPr lang="de-DE" sz="900" b="0" i="0" u="none" strike="noStrike" kern="1200" cap="none" spc="-1" baseline="0" dirty="0">
                        <a:ln>
                          <a:noFill/>
                        </a:ln>
                        <a:solidFill>
                          <a:srgbClr val="535353"/>
                        </a:solidFill>
                        <a:uFillTx/>
                        <a:latin typeface="Arial"/>
                        <a:ea typeface="+mn-ea"/>
                        <a:cs typeface="+mn-cs"/>
                        <a:sym typeface="Arial"/>
                      </a:endParaRPr>
                    </a:p>
                  </a:txBody>
                  <a:tcPr>
                    <a:lnT w="12240" cap="flat" cmpd="sng" algn="ctr">
                      <a:solidFill>
                        <a:srgbClr val="000000"/>
                      </a:solidFill>
                      <a:prstDash val="solid"/>
                      <a:round/>
                      <a:headEnd type="none" w="med" len="med"/>
                      <a:tailEnd type="none" w="med" len="med"/>
                    </a:lnT>
                    <a:lnB w="12240" cap="flat" cmpd="sng" algn="ctr">
                      <a:solidFill>
                        <a:srgbClr val="000000"/>
                      </a:solidFill>
                      <a:prstDash val="solid"/>
                      <a:round/>
                      <a:headEnd type="none" w="med" len="med"/>
                      <a:tailEnd type="none" w="med" len="med"/>
                    </a:lnB>
                    <a:solidFill>
                      <a:srgbClr val="CCCCCC"/>
                    </a:solidFill>
                  </a:tcPr>
                </a:tc>
                <a:tc>
                  <a:txBody>
                    <a:bodyPr/>
                    <a:lstStyle/>
                    <a:p>
                      <a:pPr marL="0" marR="0" indent="0" algn="l" defTabSz="914400" rtl="0" latinLnBrk="0">
                        <a:lnSpc>
                          <a:spcPct val="100000"/>
                        </a:lnSpc>
                        <a:spcBef>
                          <a:spcPts val="0"/>
                        </a:spcBef>
                        <a:spcAft>
                          <a:spcPts val="0"/>
                        </a:spcAft>
                        <a:buClrTx/>
                        <a:buSzTx/>
                        <a:buFontTx/>
                        <a:buNone/>
                        <a:tabLst>
                          <a:tab pos="0" algn="l"/>
                        </a:tabLst>
                      </a:pPr>
                      <a:endParaRPr lang="de-DE" sz="900" b="0" i="0" u="none" strike="noStrike" kern="1200" cap="none" spc="-1" baseline="0" dirty="0">
                        <a:ln>
                          <a:noFill/>
                        </a:ln>
                        <a:solidFill>
                          <a:srgbClr val="535353"/>
                        </a:solidFill>
                        <a:uFillTx/>
                        <a:latin typeface="Arial"/>
                        <a:ea typeface="+mn-ea"/>
                        <a:cs typeface="+mn-cs"/>
                        <a:sym typeface="Arial"/>
                      </a:endParaRPr>
                    </a:p>
                  </a:txBody>
                  <a:tcPr>
                    <a:lnT w="12240" cap="flat" cmpd="sng" algn="ctr">
                      <a:solidFill>
                        <a:srgbClr val="000000"/>
                      </a:solidFill>
                      <a:prstDash val="solid"/>
                      <a:round/>
                      <a:headEnd type="none" w="med" len="med"/>
                      <a:tailEnd type="none" w="med" len="med"/>
                    </a:lnT>
                    <a:lnB w="12240" cap="flat" cmpd="sng" algn="ctr">
                      <a:solidFill>
                        <a:srgbClr val="000000"/>
                      </a:solidFill>
                      <a:prstDash val="solid"/>
                      <a:round/>
                      <a:headEnd type="none" w="med" len="med"/>
                      <a:tailEnd type="none" w="med" len="med"/>
                    </a:lnB>
                    <a:solidFill>
                      <a:srgbClr val="CCCCCC"/>
                    </a:solidFill>
                  </a:tcPr>
                </a:tc>
                <a:extLst>
                  <a:ext uri="{0D108BD9-81ED-4DB2-BD59-A6C34878D82A}">
                    <a16:rowId xmlns:a16="http://schemas.microsoft.com/office/drawing/2014/main" val="1593834037"/>
                  </a:ext>
                </a:extLst>
              </a:tr>
              <a:tr h="0">
                <a:tc>
                  <a:txBody>
                    <a:bodyPr/>
                    <a:lstStyle/>
                    <a:p>
                      <a:pPr algn="l">
                        <a:lnSpc>
                          <a:spcPct val="100000"/>
                        </a:lnSpc>
                        <a:tabLst>
                          <a:tab pos="0" algn="l"/>
                        </a:tabLst>
                      </a:pPr>
                      <a:r>
                        <a:rPr lang="de-DE" sz="900" b="0" strike="noStrike" spc="-1" dirty="0">
                          <a:solidFill>
                            <a:srgbClr val="535353"/>
                          </a:solidFill>
                          <a:latin typeface="Arial"/>
                          <a:ea typeface="Arial"/>
                        </a:rPr>
                        <a:t>Ggf. weitere/ neue Herausforderungen</a:t>
                      </a:r>
                      <a:endParaRPr lang="de-DE" sz="900" b="0" strike="noStrike" spc="-1" dirty="0">
                        <a:latin typeface="Calibri"/>
                      </a:endParaRPr>
                    </a:p>
                  </a:txBody>
                  <a:tcPr>
                    <a:lnT w="12240" cap="flat" cmpd="sng" algn="ctr">
                      <a:solidFill>
                        <a:srgbClr val="000000"/>
                      </a:solidFill>
                      <a:prstDash val="solid"/>
                      <a:round/>
                      <a:headEnd type="none" w="med" len="med"/>
                      <a:tailEnd type="none" w="med" len="med"/>
                    </a:lnT>
                    <a:lnB w="12240" cap="flat" cmpd="sng" algn="ctr">
                      <a:solidFill>
                        <a:srgbClr val="000000"/>
                      </a:solidFill>
                      <a:prstDash val="solid"/>
                      <a:round/>
                      <a:headEnd type="none" w="med" len="med"/>
                      <a:tailEnd type="none" w="med" len="med"/>
                    </a:lnB>
                    <a:noFill/>
                  </a:tcPr>
                </a:tc>
                <a:tc>
                  <a:txBody>
                    <a:bodyPr/>
                    <a:lstStyle/>
                    <a:p>
                      <a:pPr algn="l">
                        <a:lnSpc>
                          <a:spcPct val="100000"/>
                        </a:lnSpc>
                        <a:tabLst>
                          <a:tab pos="0" algn="l"/>
                        </a:tabLst>
                      </a:pPr>
                      <a:r>
                        <a:rPr lang="de-DE" sz="900" b="0" strike="noStrike" spc="-1" dirty="0">
                          <a:solidFill>
                            <a:srgbClr val="000000"/>
                          </a:solidFill>
                          <a:latin typeface="Arial"/>
                          <a:ea typeface="Arial"/>
                        </a:rPr>
                        <a:t>…</a:t>
                      </a:r>
                      <a:endParaRPr lang="de-DE" sz="900" b="0" strike="noStrike" spc="-1" dirty="0">
                        <a:latin typeface="Calibri"/>
                      </a:endParaRPr>
                    </a:p>
                  </a:txBody>
                  <a:tcPr>
                    <a:lnT w="12240" cap="flat" cmpd="sng" algn="ctr">
                      <a:solidFill>
                        <a:srgbClr val="000000"/>
                      </a:solidFill>
                      <a:prstDash val="solid"/>
                      <a:round/>
                      <a:headEnd type="none" w="med" len="med"/>
                      <a:tailEnd type="none" w="med" len="med"/>
                    </a:lnT>
                    <a:lnB w="1224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81511451"/>
                  </a:ext>
                </a:extLst>
              </a:tr>
            </a:tbl>
          </a:graphicData>
        </a:graphic>
      </p:graphicFrame>
      <p:sp>
        <p:nvSpPr>
          <p:cNvPr id="229" name="CustomShape 6"/>
          <p:cNvSpPr/>
          <p:nvPr/>
        </p:nvSpPr>
        <p:spPr>
          <a:xfrm>
            <a:off x="2937960" y="3443040"/>
            <a:ext cx="2757960" cy="1600920"/>
          </a:xfrm>
          <a:prstGeom prst="rect">
            <a:avLst/>
          </a:prstGeom>
          <a:solidFill>
            <a:srgbClr val="F2F2F2"/>
          </a:solidFill>
          <a:ln w="12600">
            <a:solidFill>
              <a:schemeClr val="tx1"/>
            </a:solidFill>
            <a:round/>
          </a:ln>
          <a:effectLst>
            <a:outerShdw blurRad="38100" dist="23040" dir="5400000" rotWithShape="0">
              <a:srgbClr val="000000">
                <a:alpha val="35000"/>
              </a:srgbClr>
            </a:outerShdw>
          </a:effectLst>
        </p:spPr>
        <p:style>
          <a:lnRef idx="0">
            <a:scrgbClr r="0" g="0" b="0"/>
          </a:lnRef>
          <a:fillRef idx="0">
            <a:scrgbClr r="0" g="0" b="0"/>
          </a:fillRef>
          <a:effectRef idx="0">
            <a:scrgbClr r="0" g="0" b="0"/>
          </a:effectRef>
          <a:fontRef idx="minor"/>
        </p:style>
        <p:txBody>
          <a:bodyPr lIns="45720" rIns="45720" anchor="ctr">
            <a:spAutoFit/>
          </a:bodyPr>
          <a:lstStyle/>
          <a:p>
            <a:pPr>
              <a:lnSpc>
                <a:spcPct val="100000"/>
              </a:lnSpc>
              <a:tabLst>
                <a:tab pos="0" algn="l"/>
              </a:tabLst>
            </a:pPr>
            <a:r>
              <a:rPr lang="de-DE" sz="900" spc="-1" dirty="0">
                <a:solidFill>
                  <a:srgbClr val="535353"/>
                </a:solidFill>
                <a:latin typeface="Arial"/>
              </a:rPr>
              <a:t>Beispiele von möglichen betroffenen Werten:</a:t>
            </a:r>
          </a:p>
          <a:p>
            <a:pPr marL="171360" indent="-171000">
              <a:lnSpc>
                <a:spcPct val="100000"/>
              </a:lnSpc>
              <a:buClr>
                <a:srgbClr val="535353"/>
              </a:buClr>
              <a:buFont typeface="StarSymbol"/>
              <a:buChar char="-"/>
              <a:tabLst>
                <a:tab pos="0" algn="l"/>
              </a:tabLst>
            </a:pPr>
            <a:r>
              <a:rPr lang="de-DE" sz="900" b="0" strike="noStrike" spc="-1" dirty="0">
                <a:solidFill>
                  <a:srgbClr val="535353"/>
                </a:solidFill>
                <a:latin typeface="Arial"/>
                <a:ea typeface="Arial"/>
              </a:rPr>
              <a:t>Selbstbestimmung und Autonomie</a:t>
            </a:r>
            <a:endParaRPr lang="de-DE" sz="900" b="0" strike="noStrike" spc="-1" dirty="0">
              <a:latin typeface="Calibri"/>
            </a:endParaRPr>
          </a:p>
          <a:p>
            <a:pPr marL="171360" indent="-171000">
              <a:lnSpc>
                <a:spcPct val="100000"/>
              </a:lnSpc>
              <a:buClr>
                <a:srgbClr val="535353"/>
              </a:buClr>
              <a:buFont typeface="StarSymbol"/>
              <a:buChar char="-"/>
              <a:tabLst>
                <a:tab pos="0" algn="l"/>
              </a:tabLst>
            </a:pPr>
            <a:r>
              <a:rPr lang="de-DE" sz="900" b="0" strike="noStrike" spc="-1" dirty="0">
                <a:solidFill>
                  <a:srgbClr val="535353"/>
                </a:solidFill>
                <a:latin typeface="Arial"/>
                <a:ea typeface="Arial"/>
              </a:rPr>
              <a:t>Privatheit</a:t>
            </a:r>
            <a:endParaRPr lang="de-DE" sz="900" b="0" strike="noStrike" spc="-1" dirty="0">
              <a:latin typeface="Calibri"/>
            </a:endParaRPr>
          </a:p>
          <a:p>
            <a:pPr marL="171360" indent="-171000">
              <a:lnSpc>
                <a:spcPct val="100000"/>
              </a:lnSpc>
              <a:buClr>
                <a:srgbClr val="535353"/>
              </a:buClr>
              <a:buFont typeface="StarSymbol"/>
              <a:buChar char="-"/>
              <a:tabLst>
                <a:tab pos="0" algn="l"/>
              </a:tabLst>
            </a:pPr>
            <a:r>
              <a:rPr lang="de-DE" sz="900" b="0" strike="noStrike" spc="-1" dirty="0">
                <a:solidFill>
                  <a:srgbClr val="535353"/>
                </a:solidFill>
                <a:latin typeface="Arial"/>
                <a:ea typeface="Arial"/>
              </a:rPr>
              <a:t>Sicherheit</a:t>
            </a:r>
            <a:endParaRPr lang="de-DE" sz="900" b="0" strike="noStrike" spc="-1" dirty="0">
              <a:latin typeface="Calibri"/>
            </a:endParaRPr>
          </a:p>
          <a:p>
            <a:pPr marL="171360" indent="-171000">
              <a:lnSpc>
                <a:spcPct val="100000"/>
              </a:lnSpc>
              <a:buClr>
                <a:srgbClr val="535353"/>
              </a:buClr>
              <a:buFont typeface="StarSymbol"/>
              <a:buChar char="-"/>
              <a:tabLst>
                <a:tab pos="0" algn="l"/>
              </a:tabLst>
            </a:pPr>
            <a:r>
              <a:rPr lang="de-DE" sz="900" b="0" strike="noStrike" spc="-1" dirty="0">
                <a:solidFill>
                  <a:srgbClr val="535353"/>
                </a:solidFill>
                <a:latin typeface="Arial"/>
                <a:ea typeface="Arial"/>
              </a:rPr>
              <a:t>Transparenz</a:t>
            </a:r>
            <a:endParaRPr lang="de-DE" sz="900" b="0" strike="noStrike" spc="-1" dirty="0">
              <a:latin typeface="Calibri"/>
            </a:endParaRPr>
          </a:p>
          <a:p>
            <a:pPr marL="171360" indent="-171000">
              <a:lnSpc>
                <a:spcPct val="100000"/>
              </a:lnSpc>
              <a:buClr>
                <a:srgbClr val="535353"/>
              </a:buClr>
              <a:buFont typeface="StarSymbol"/>
              <a:buChar char="-"/>
              <a:tabLst>
                <a:tab pos="0" algn="l"/>
              </a:tabLst>
            </a:pPr>
            <a:r>
              <a:rPr lang="de-DE" sz="900" b="0" strike="noStrike" spc="-1" dirty="0">
                <a:solidFill>
                  <a:srgbClr val="535353"/>
                </a:solidFill>
                <a:latin typeface="Arial"/>
                <a:ea typeface="Arial"/>
              </a:rPr>
              <a:t>Zwischenmenschlichkeit</a:t>
            </a:r>
            <a:endParaRPr lang="de-DE" sz="900" b="0" strike="noStrike" spc="-1" dirty="0">
              <a:latin typeface="Calibri"/>
            </a:endParaRPr>
          </a:p>
          <a:p>
            <a:pPr marL="171360" indent="-171000">
              <a:lnSpc>
                <a:spcPct val="100000"/>
              </a:lnSpc>
              <a:buClr>
                <a:srgbClr val="535353"/>
              </a:buClr>
              <a:buFont typeface="StarSymbol"/>
              <a:buChar char="-"/>
              <a:tabLst>
                <a:tab pos="0" algn="l"/>
              </a:tabLst>
            </a:pPr>
            <a:r>
              <a:rPr lang="de-DE" sz="900" b="0" strike="noStrike" spc="-1" dirty="0">
                <a:solidFill>
                  <a:srgbClr val="535353"/>
                </a:solidFill>
                <a:latin typeface="Arial"/>
                <a:ea typeface="Arial"/>
              </a:rPr>
              <a:t>Gleichbehandlung</a:t>
            </a:r>
            <a:endParaRPr lang="de-DE" sz="900" b="0" strike="noStrike" spc="-1" dirty="0">
              <a:latin typeface="Calibri"/>
            </a:endParaRPr>
          </a:p>
          <a:p>
            <a:pPr marL="171360" indent="-171000">
              <a:lnSpc>
                <a:spcPct val="100000"/>
              </a:lnSpc>
              <a:buClr>
                <a:srgbClr val="535353"/>
              </a:buClr>
              <a:buFont typeface="StarSymbol"/>
              <a:buChar char="-"/>
              <a:tabLst>
                <a:tab pos="0" algn="l"/>
              </a:tabLst>
            </a:pPr>
            <a:r>
              <a:rPr lang="de-DE" sz="900" b="0" strike="noStrike" spc="-1" dirty="0">
                <a:solidFill>
                  <a:srgbClr val="535353"/>
                </a:solidFill>
                <a:latin typeface="Arial"/>
                <a:ea typeface="Arial"/>
              </a:rPr>
              <a:t>Einzelfallgerechtigkeit</a:t>
            </a:r>
            <a:endParaRPr lang="de-DE" sz="900" b="0" strike="noStrike" spc="-1" dirty="0">
              <a:latin typeface="Calibri"/>
            </a:endParaRPr>
          </a:p>
          <a:p>
            <a:pPr marL="171360" indent="-171000">
              <a:lnSpc>
                <a:spcPct val="100000"/>
              </a:lnSpc>
              <a:buClr>
                <a:srgbClr val="535353"/>
              </a:buClr>
              <a:buFont typeface="StarSymbol"/>
              <a:buChar char="-"/>
              <a:tabLst>
                <a:tab pos="0" algn="l"/>
              </a:tabLst>
            </a:pPr>
            <a:r>
              <a:rPr lang="de-DE" sz="900" b="0" strike="noStrike" spc="-1" dirty="0">
                <a:solidFill>
                  <a:srgbClr val="535353"/>
                </a:solidFill>
                <a:latin typeface="Arial"/>
                <a:ea typeface="Arial"/>
              </a:rPr>
              <a:t>Solidarität</a:t>
            </a:r>
            <a:endParaRPr lang="de-DE" sz="900" b="0" strike="noStrike" spc="-1" dirty="0">
              <a:latin typeface="Calibri"/>
            </a:endParaRPr>
          </a:p>
          <a:p>
            <a:pPr marL="171360" indent="-171000">
              <a:lnSpc>
                <a:spcPct val="100000"/>
              </a:lnSpc>
              <a:buClr>
                <a:srgbClr val="535353"/>
              </a:buClr>
              <a:buFont typeface="StarSymbol"/>
              <a:buChar char="-"/>
              <a:tabLst>
                <a:tab pos="0" algn="l"/>
              </a:tabLst>
            </a:pPr>
            <a:r>
              <a:rPr lang="de-DE" sz="900" b="0" strike="noStrike" spc="-1" dirty="0">
                <a:solidFill>
                  <a:srgbClr val="535353"/>
                </a:solidFill>
                <a:latin typeface="Arial"/>
                <a:ea typeface="Arial"/>
              </a:rPr>
              <a:t>Nachhaltigkeit</a:t>
            </a:r>
            <a:endParaRPr lang="de-DE" sz="900" b="0" strike="noStrike" spc="-1" dirty="0">
              <a:latin typeface="Calibri"/>
            </a:endParaRPr>
          </a:p>
          <a:p>
            <a:pPr marL="171360" indent="-171000">
              <a:lnSpc>
                <a:spcPct val="100000"/>
              </a:lnSpc>
              <a:buClr>
                <a:srgbClr val="535353"/>
              </a:buClr>
              <a:buFont typeface="StarSymbol"/>
              <a:buChar char="-"/>
              <a:tabLst>
                <a:tab pos="0" algn="l"/>
              </a:tabLst>
            </a:pPr>
            <a:r>
              <a:rPr lang="de-DE" sz="900" b="0" strike="noStrike" spc="-1" dirty="0">
                <a:solidFill>
                  <a:srgbClr val="535353"/>
                </a:solidFill>
                <a:latin typeface="Arial"/>
                <a:ea typeface="Arial"/>
              </a:rPr>
              <a:t>Erkenntnisgewinn</a:t>
            </a:r>
            <a:endParaRPr lang="de-DE" sz="900" b="0" strike="noStrike" spc="-1" dirty="0">
              <a:latin typeface="Calibri"/>
            </a:endParaRPr>
          </a:p>
        </p:txBody>
      </p:sp>
      <p:sp>
        <p:nvSpPr>
          <p:cNvPr id="230" name="TextShape 7"/>
          <p:cNvSpPr txBox="1"/>
          <p:nvPr/>
        </p:nvSpPr>
        <p:spPr>
          <a:xfrm>
            <a:off x="7010280" y="487692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492033F1-552C-4F71-835E-612ED7C154FB}" type="slidenum">
              <a:rPr lang="de-DE" sz="1200" b="0" strike="noStrike" spc="-1">
                <a:solidFill>
                  <a:srgbClr val="000000"/>
                </a:solidFill>
                <a:latin typeface="Arial"/>
                <a:ea typeface="Arial"/>
              </a:rPr>
              <a:t>8</a:t>
            </a:fld>
            <a:endParaRPr lang="de-DE" sz="1200" b="0" strike="noStrike" spc="-1">
              <a:latin typeface="Calibri"/>
            </a:endParaRPr>
          </a:p>
        </p:txBody>
      </p:sp>
    </p:spTree>
    <p:extLst>
      <p:ext uri="{BB962C8B-B14F-4D97-AF65-F5344CB8AC3E}">
        <p14:creationId xmlns:p14="http://schemas.microsoft.com/office/powerpoint/2010/main" val="3781083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CustomShape 1"/>
          <p:cNvSpPr/>
          <p:nvPr/>
        </p:nvSpPr>
        <p:spPr>
          <a:xfrm>
            <a:off x="7537320" y="56880"/>
            <a:ext cx="1535040" cy="338400"/>
          </a:xfrm>
          <a:prstGeom prst="rect">
            <a:avLst/>
          </a:prstGeom>
          <a:solidFill>
            <a:schemeClr val="bg1"/>
          </a:solidFill>
          <a:ln>
            <a:solidFill>
              <a:schemeClr val="bg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nSpc>
                <a:spcPct val="100000"/>
              </a:lnSpc>
              <a:tabLst>
                <a:tab pos="0" algn="l"/>
              </a:tabLst>
            </a:pPr>
            <a:r>
              <a:rPr lang="de-DE" sz="800" b="0" i="1" strike="noStrike" spc="-1">
                <a:solidFill>
                  <a:srgbClr val="000000"/>
                </a:solidFill>
                <a:latin typeface="Times New Roman"/>
                <a:ea typeface="Arial"/>
              </a:rPr>
              <a:t>Referat 207 in Zusammenarbeit </a:t>
            </a:r>
            <a:endParaRPr lang="de-DE" sz="800" b="0" strike="noStrike" spc="-1">
              <a:latin typeface="Calibri"/>
            </a:endParaRPr>
          </a:p>
          <a:p>
            <a:pPr>
              <a:lnSpc>
                <a:spcPct val="100000"/>
              </a:lnSpc>
              <a:tabLst>
                <a:tab pos="0" algn="l"/>
              </a:tabLst>
            </a:pPr>
            <a:r>
              <a:rPr lang="de-DE" sz="800" b="0" i="1" strike="noStrike" spc="-1">
                <a:solidFill>
                  <a:srgbClr val="000000"/>
                </a:solidFill>
                <a:latin typeface="Times New Roman"/>
                <a:ea typeface="Arial"/>
              </a:rPr>
              <a:t>mit dem Innovationsbüro</a:t>
            </a:r>
            <a:endParaRPr lang="de-DE" sz="800" b="0" strike="noStrike" spc="-1">
              <a:latin typeface="Calibri"/>
            </a:endParaRPr>
          </a:p>
        </p:txBody>
      </p:sp>
      <p:sp>
        <p:nvSpPr>
          <p:cNvPr id="245" name="CustomShape 2"/>
          <p:cNvSpPr/>
          <p:nvPr/>
        </p:nvSpPr>
        <p:spPr>
          <a:xfrm>
            <a:off x="350640" y="226080"/>
            <a:ext cx="7248600" cy="308160"/>
          </a:xfrm>
          <a:prstGeom prst="flowChartProcess">
            <a:avLst/>
          </a:prstGeom>
          <a:gradFill rotWithShape="0">
            <a:gsLst>
              <a:gs pos="0">
                <a:srgbClr val="006D92"/>
              </a:gs>
              <a:gs pos="100000">
                <a:srgbClr val="008EBE"/>
              </a:gs>
            </a:gsLst>
            <a:lin ang="5400000"/>
          </a:gradFill>
          <a:ln>
            <a:noFill/>
          </a:ln>
          <a:effectLst>
            <a:outerShdw blurRad="40000" dist="23040" dir="5400000" rotWithShape="0">
              <a:srgbClr val="000000">
                <a:alpha val="35000"/>
              </a:srgbClr>
            </a:outerShdw>
          </a:effectLst>
          <a:scene3d>
            <a:camera prst="orthographicFront">
              <a:rot lat="0" lon="0" rev="0"/>
            </a:camera>
            <a:lightRig rig="threePt" dir="t">
              <a:rot lat="0" lon="0" rev="1200000"/>
            </a:lightRig>
          </a:scene3d>
          <a:sp3d>
            <a:bevelT w="63500" h="25400"/>
          </a:sp3d>
        </p:spPr>
        <p:style>
          <a:lnRef idx="0">
            <a:scrgbClr r="0" g="0" b="0"/>
          </a:lnRef>
          <a:fillRef idx="0">
            <a:scrgbClr r="0" g="0" b="0"/>
          </a:fillRef>
          <a:effectRef idx="0">
            <a:scrgbClr r="0" g="0" b="0"/>
          </a:effectRef>
          <a:fontRef idx="minor"/>
        </p:style>
        <p:txBody>
          <a:bodyPr lIns="90000" tIns="45000" rIns="90000" bIns="45000" anchor="ctr">
            <a:noAutofit/>
            <a:scene3d>
              <a:camera prst="orthographicFront">
                <a:rot lat="0" lon="0" rev="0"/>
              </a:camera>
              <a:lightRig rig="threePt" dir="t">
                <a:rot lat="0" lon="0" rev="1200000"/>
              </a:lightRig>
            </a:scene3d>
            <a:sp3d/>
          </a:bodyPr>
          <a:lstStyle/>
          <a:p>
            <a:pPr algn="ctr">
              <a:tabLst>
                <a:tab pos="0" algn="l"/>
              </a:tabLst>
            </a:pPr>
            <a:r>
              <a:rPr lang="de-DE" b="1" spc="-1">
                <a:solidFill>
                  <a:srgbClr val="FFFFFF"/>
                </a:solidFill>
                <a:latin typeface="Arial" panose="020B0604020202020204" pitchFamily="34" charset="0"/>
                <a:cs typeface="Arial" panose="020B0604020202020204" pitchFamily="34" charset="0"/>
              </a:rPr>
              <a:t>Modul 1.3: Thema eingrenzen</a:t>
            </a:r>
          </a:p>
        </p:txBody>
      </p:sp>
      <p:sp>
        <p:nvSpPr>
          <p:cNvPr id="246" name="CustomShape 3"/>
          <p:cNvSpPr/>
          <p:nvPr/>
        </p:nvSpPr>
        <p:spPr>
          <a:xfrm>
            <a:off x="0" y="788400"/>
            <a:ext cx="8220600" cy="201600"/>
          </a:xfrm>
          <a:prstGeom prst="rect">
            <a:avLst/>
          </a:prstGeom>
          <a:noFill/>
          <a:ln>
            <a:noFill/>
          </a:ln>
        </p:spPr>
        <p:style>
          <a:lnRef idx="0">
            <a:scrgbClr r="0" g="0" b="0"/>
          </a:lnRef>
          <a:fillRef idx="0">
            <a:scrgbClr r="0" g="0" b="0"/>
          </a:fillRef>
          <a:effectRef idx="0">
            <a:scrgbClr r="0" g="0" b="0"/>
          </a:effectRef>
          <a:fontRef idx="minor"/>
        </p:style>
        <p:txBody>
          <a:bodyPr lIns="0" tIns="0" rIns="0" bIns="0">
            <a:noAutofit/>
          </a:bodyPr>
          <a:lstStyle/>
          <a:p>
            <a:pPr marL="579960" lvl="3" indent="-171000">
              <a:lnSpc>
                <a:spcPct val="100000"/>
              </a:lnSpc>
              <a:spcBef>
                <a:spcPts val="300"/>
              </a:spcBef>
              <a:buClr>
                <a:srgbClr val="002060"/>
              </a:buClr>
              <a:buFont typeface="Wingdings" charset="2"/>
              <a:buChar char=""/>
            </a:pPr>
            <a:r>
              <a:rPr lang="de-DE" sz="1200" b="1" strike="noStrike" spc="-1" dirty="0">
                <a:solidFill>
                  <a:srgbClr val="002060"/>
                </a:solidFill>
                <a:latin typeface="Arial"/>
                <a:ea typeface="Arial"/>
              </a:rPr>
              <a:t>Chancen / </a:t>
            </a:r>
            <a:r>
              <a:rPr lang="de-DE" sz="1200" b="1" spc="-1" dirty="0">
                <a:solidFill>
                  <a:srgbClr val="002060"/>
                </a:solidFill>
                <a:latin typeface="Arial"/>
              </a:rPr>
              <a:t>Herausforderungen, die wir im weiteren Verlauf näher betrachten möchten:</a:t>
            </a:r>
          </a:p>
          <a:p>
            <a:pPr>
              <a:lnSpc>
                <a:spcPct val="100000"/>
              </a:lnSpc>
              <a:spcBef>
                <a:spcPts val="300"/>
              </a:spcBef>
            </a:pPr>
            <a:endParaRPr lang="de-DE" sz="1200" b="0" strike="noStrike" spc="-1" dirty="0">
              <a:latin typeface="Calibri"/>
            </a:endParaRPr>
          </a:p>
        </p:txBody>
      </p:sp>
      <p:graphicFrame>
        <p:nvGraphicFramePr>
          <p:cNvPr id="247" name="Table 4"/>
          <p:cNvGraphicFramePr/>
          <p:nvPr>
            <p:extLst>
              <p:ext uri="{D42A27DB-BD31-4B8C-83A1-F6EECF244321}">
                <p14:modId xmlns:p14="http://schemas.microsoft.com/office/powerpoint/2010/main" val="310482934"/>
              </p:ext>
            </p:extLst>
          </p:nvPr>
        </p:nvGraphicFramePr>
        <p:xfrm>
          <a:off x="350640" y="1243800"/>
          <a:ext cx="7943760" cy="1844040"/>
        </p:xfrm>
        <a:graphic>
          <a:graphicData uri="http://schemas.openxmlformats.org/drawingml/2006/table">
            <a:tbl>
              <a:tblPr/>
              <a:tblGrid>
                <a:gridCol w="3096720">
                  <a:extLst>
                    <a:ext uri="{9D8B030D-6E8A-4147-A177-3AD203B41FA5}">
                      <a16:colId xmlns:a16="http://schemas.microsoft.com/office/drawing/2014/main" val="20000"/>
                    </a:ext>
                  </a:extLst>
                </a:gridCol>
                <a:gridCol w="4095720">
                  <a:extLst>
                    <a:ext uri="{9D8B030D-6E8A-4147-A177-3AD203B41FA5}">
                      <a16:colId xmlns:a16="http://schemas.microsoft.com/office/drawing/2014/main" val="20001"/>
                    </a:ext>
                  </a:extLst>
                </a:gridCol>
                <a:gridCol w="751320">
                  <a:extLst>
                    <a:ext uri="{9D8B030D-6E8A-4147-A177-3AD203B41FA5}">
                      <a16:colId xmlns:a16="http://schemas.microsoft.com/office/drawing/2014/main" val="20002"/>
                    </a:ext>
                  </a:extLst>
                </a:gridCol>
              </a:tblGrid>
              <a:tr h="0">
                <a:tc>
                  <a:txBody>
                    <a:bodyPr/>
                    <a:lstStyle/>
                    <a:p>
                      <a:pPr algn="l">
                        <a:lnSpc>
                          <a:spcPct val="100000"/>
                        </a:lnSpc>
                        <a:tabLst>
                          <a:tab pos="0" algn="l"/>
                        </a:tabLst>
                      </a:pPr>
                      <a:r>
                        <a:rPr lang="de-DE" sz="800" b="1" strike="noStrike" spc="-1" dirty="0">
                          <a:solidFill>
                            <a:srgbClr val="000000"/>
                          </a:solidFill>
                          <a:latin typeface="Arial"/>
                          <a:ea typeface="Arial"/>
                        </a:rPr>
                        <a:t>Chance/ Herausforderung (aus 1.2 kopieren)</a:t>
                      </a:r>
                      <a:endParaRPr lang="de-DE" sz="800" b="0" strike="noStrike" spc="-1" dirty="0">
                        <a:latin typeface="Calibri"/>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kern="1200" spc="-1" dirty="0">
                          <a:solidFill>
                            <a:srgbClr val="000000"/>
                          </a:solidFill>
                          <a:latin typeface="Arial"/>
                          <a:ea typeface="Arial"/>
                          <a:cs typeface="+mn-cs"/>
                        </a:rPr>
                        <a:t>Betroffener Wert oder betroffenes Bedürfnis (aus 1.2 kopieren)</a:t>
                      </a:r>
                      <a:endParaRPr lang="de-DE" sz="800" b="1" strike="noStrike" kern="1200" spc="-1" dirty="0">
                        <a:solidFill>
                          <a:srgbClr val="000000"/>
                        </a:solidFill>
                        <a:latin typeface="Arial"/>
                        <a:cs typeface="+mn-cs"/>
                      </a:endParaRPr>
                    </a:p>
                  </a:txBody>
                  <a:tcPr>
                    <a:lnT w="12240">
                      <a:solidFill>
                        <a:srgbClr val="000000"/>
                      </a:solidFill>
                    </a:lnT>
                    <a:lnB w="12240">
                      <a:solidFill>
                        <a:srgbClr val="000000"/>
                      </a:solidFill>
                    </a:lnB>
                    <a:solidFill>
                      <a:srgbClr val="F2DCDB"/>
                    </a:solidFill>
                  </a:tcPr>
                </a:tc>
                <a:tc>
                  <a:txBody>
                    <a:bodyPr/>
                    <a:lstStyle/>
                    <a:p>
                      <a:pPr algn="l">
                        <a:lnSpc>
                          <a:spcPct val="100000"/>
                        </a:lnSpc>
                        <a:tabLst>
                          <a:tab pos="0" algn="l"/>
                        </a:tabLst>
                      </a:pPr>
                      <a:r>
                        <a:rPr lang="de-DE" sz="800" b="1" strike="noStrike" spc="-1">
                          <a:solidFill>
                            <a:srgbClr val="000000"/>
                          </a:solidFill>
                          <a:latin typeface="Arial"/>
                          <a:ea typeface="Arial"/>
                        </a:rPr>
                        <a:t>Nr. (Stimmen)</a:t>
                      </a:r>
                      <a:endParaRPr lang="de-DE" sz="800" b="0" strike="noStrike" spc="-1">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0"/>
                  </a:ext>
                </a:extLst>
              </a:tr>
              <a:tr h="0">
                <a:tc>
                  <a:txBody>
                    <a:bodyPr/>
                    <a:lstStyle/>
                    <a:p>
                      <a:pPr algn="l">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tc>
                  <a:txBody>
                    <a:bodyPr/>
                    <a:lstStyle/>
                    <a:p>
                      <a:pPr marL="171360" indent="-171000" algn="l">
                        <a:lnSpc>
                          <a:spcPct val="100000"/>
                        </a:lnSpc>
                        <a:buClr>
                          <a:srgbClr val="535353"/>
                        </a:buClr>
                        <a:buFont typeface="StarSymbol"/>
                        <a:buChar char="-"/>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r>
                        <a:rPr lang="de-DE" sz="900" b="0" strike="noStrike" spc="-1" dirty="0">
                          <a:solidFill>
                            <a:srgbClr val="000000"/>
                          </a:solidFill>
                          <a:latin typeface="Arial"/>
                          <a:ea typeface="Arial"/>
                        </a:rPr>
                        <a:t>1.</a:t>
                      </a: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1"/>
                  </a:ext>
                </a:extLst>
              </a:tr>
              <a:tr h="0">
                <a:tc>
                  <a:txBody>
                    <a:bodyPr/>
                    <a:lstStyle/>
                    <a:p>
                      <a:pPr algn="l">
                        <a:lnSpc>
                          <a:spcPct val="100000"/>
                        </a:lnSpc>
                        <a:tabLst>
                          <a:tab pos="0" algn="l"/>
                        </a:tabLst>
                      </a:pPr>
                      <a:endParaRPr lang="de-DE" sz="900" b="0" strike="noStrike" spc="-1">
                        <a:latin typeface="Calibri"/>
                      </a:endParaRPr>
                    </a:p>
                  </a:txBody>
                  <a:tcPr>
                    <a:lnT w="12240">
                      <a:solidFill>
                        <a:srgbClr val="000000"/>
                      </a:solidFill>
                    </a:lnT>
                    <a:lnB w="12240">
                      <a:solidFill>
                        <a:srgbClr val="000000"/>
                      </a:solidFill>
                    </a:lnB>
                    <a:noFill/>
                  </a:tcPr>
                </a:tc>
                <a:tc>
                  <a:txBody>
                    <a:bodyPr/>
                    <a:lstStyle/>
                    <a:p>
                      <a:pPr marL="171360" indent="-171000" algn="l">
                        <a:lnSpc>
                          <a:spcPct val="100000"/>
                        </a:lnSpc>
                        <a:buClr>
                          <a:srgbClr val="535353"/>
                        </a:buClr>
                        <a:buFont typeface="StarSymbol"/>
                        <a:buChar char="-"/>
                      </a:pPr>
                      <a:endParaRPr lang="de-DE" sz="900" b="0" strike="noStrike" spc="-1">
                        <a:latin typeface="Calibri"/>
                      </a:endParaRPr>
                    </a:p>
                  </a:txBody>
                  <a:tcPr>
                    <a:lnT w="12240">
                      <a:solidFill>
                        <a:srgbClr val="000000"/>
                      </a:solidFill>
                    </a:lnT>
                    <a:lnB w="12240">
                      <a:solidFill>
                        <a:srgbClr val="000000"/>
                      </a:solidFill>
                    </a:lnB>
                    <a:noFill/>
                  </a:tcPr>
                </a:tc>
                <a:tc>
                  <a:txBody>
                    <a:bodyPr/>
                    <a:lstStyle/>
                    <a:p>
                      <a:pPr algn="l">
                        <a:lnSpc>
                          <a:spcPct val="100000"/>
                        </a:lnSpc>
                        <a:tabLst>
                          <a:tab pos="0" algn="l"/>
                        </a:tabLst>
                      </a:pPr>
                      <a:r>
                        <a:rPr lang="de-DE" sz="900" b="0" strike="noStrike" spc="-1" dirty="0">
                          <a:solidFill>
                            <a:srgbClr val="000000"/>
                          </a:solidFill>
                          <a:latin typeface="Arial"/>
                          <a:ea typeface="Arial"/>
                        </a:rPr>
                        <a:t>2.</a:t>
                      </a:r>
                      <a:endParaRPr lang="de-DE" sz="900" b="0" strike="noStrike" spc="-1" dirty="0">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2"/>
                  </a:ext>
                </a:extLst>
              </a:tr>
              <a:tr h="0">
                <a:tc>
                  <a:txBody>
                    <a:bodyPr/>
                    <a:lstStyle/>
                    <a:p>
                      <a:pPr algn="l">
                        <a:lnSpc>
                          <a:spcPct val="100000"/>
                        </a:lnSpc>
                        <a:tabLst>
                          <a:tab pos="0" algn="l"/>
                        </a:tabLst>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tc>
                  <a:txBody>
                    <a:bodyPr/>
                    <a:lstStyle/>
                    <a:p>
                      <a:pPr marL="171360" indent="-171000" algn="l">
                        <a:lnSpc>
                          <a:spcPct val="100000"/>
                        </a:lnSpc>
                        <a:buClr>
                          <a:srgbClr val="535353"/>
                        </a:buClr>
                        <a:buFont typeface="StarSymbol"/>
                        <a:buChar char="-"/>
                      </a:pP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r>
                        <a:rPr lang="de-DE" sz="900" b="0" strike="noStrike" spc="-1" dirty="0">
                          <a:solidFill>
                            <a:srgbClr val="000000"/>
                          </a:solidFill>
                          <a:latin typeface="Arial"/>
                          <a:ea typeface="Arial"/>
                        </a:rPr>
                        <a:t>3.</a:t>
                      </a:r>
                      <a:endParaRPr lang="de-DE" sz="900" b="0" strike="noStrike" spc="-1" dirty="0">
                        <a:latin typeface="Calibri"/>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3"/>
                  </a:ext>
                </a:extLst>
              </a:tr>
              <a:tr h="0">
                <a:tc>
                  <a:txBody>
                    <a:bodyPr/>
                    <a:lstStyle/>
                    <a:p>
                      <a:pPr algn="l"/>
                      <a:endParaRPr lang="de-DE" dirty="0"/>
                    </a:p>
                  </a:txBody>
                  <a:tcPr>
                    <a:lnT w="12240">
                      <a:solidFill>
                        <a:srgbClr val="000000"/>
                      </a:solidFill>
                    </a:lnT>
                    <a:lnB w="12240">
                      <a:solidFill>
                        <a:srgbClr val="000000"/>
                      </a:solidFill>
                    </a:lnB>
                    <a:noFill/>
                  </a:tcPr>
                </a:tc>
                <a:tc>
                  <a:txBody>
                    <a:bodyPr/>
                    <a:lstStyle/>
                    <a:p>
                      <a:pPr algn="l"/>
                      <a:endParaRPr lang="de-DE"/>
                    </a:p>
                  </a:txBody>
                  <a:tcPr>
                    <a:lnT w="12240">
                      <a:solidFill>
                        <a:srgbClr val="000000"/>
                      </a:solidFill>
                    </a:lnT>
                    <a:lnB w="12240">
                      <a:solidFill>
                        <a:srgbClr val="000000"/>
                      </a:solidFill>
                    </a:lnB>
                    <a:noFill/>
                  </a:tcPr>
                </a:tc>
                <a:tc>
                  <a:txBody>
                    <a:bodyPr/>
                    <a:lstStyle/>
                    <a:p>
                      <a:pPr algn="l">
                        <a:lnSpc>
                          <a:spcPct val="100000"/>
                        </a:lnSpc>
                        <a:tabLst>
                          <a:tab pos="0" algn="l"/>
                        </a:tabLst>
                      </a:pPr>
                      <a:r>
                        <a:rPr lang="de-DE" sz="900" b="0" strike="noStrike" spc="-1">
                          <a:solidFill>
                            <a:srgbClr val="000000"/>
                          </a:solidFill>
                          <a:latin typeface="Arial"/>
                          <a:ea typeface="Arial"/>
                        </a:rPr>
                        <a:t>4.</a:t>
                      </a:r>
                      <a:endParaRPr lang="de-DE" sz="900" b="0" strike="noStrike" spc="-1">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4"/>
                  </a:ext>
                </a:extLst>
              </a:tr>
              <a:tr h="0">
                <a:tc>
                  <a:txBody>
                    <a:bodyPr/>
                    <a:lstStyle/>
                    <a:p>
                      <a:pPr algn="l"/>
                      <a:endParaRPr lang="de-DE"/>
                    </a:p>
                  </a:txBody>
                  <a:tcPr>
                    <a:lnT w="12240">
                      <a:solidFill>
                        <a:srgbClr val="000000"/>
                      </a:solidFill>
                    </a:lnT>
                    <a:lnB w="12240">
                      <a:solidFill>
                        <a:srgbClr val="000000"/>
                      </a:solidFill>
                    </a:lnB>
                    <a:solidFill>
                      <a:srgbClr val="000000">
                        <a:alpha val="20000"/>
                      </a:srgbClr>
                    </a:solidFill>
                  </a:tcPr>
                </a:tc>
                <a:tc>
                  <a:txBody>
                    <a:bodyPr/>
                    <a:lstStyle/>
                    <a:p>
                      <a:pPr algn="l"/>
                      <a:endParaRPr lang="de-DE" dirty="0"/>
                    </a:p>
                  </a:txBody>
                  <a:tcPr>
                    <a:lnT w="12240">
                      <a:solidFill>
                        <a:srgbClr val="000000"/>
                      </a:solidFill>
                    </a:lnT>
                    <a:lnB w="12240">
                      <a:solidFill>
                        <a:srgbClr val="000000"/>
                      </a:solidFill>
                    </a:lnB>
                    <a:solidFill>
                      <a:srgbClr val="000000">
                        <a:alpha val="20000"/>
                      </a:srgbClr>
                    </a:solidFill>
                  </a:tcPr>
                </a:tc>
                <a:tc>
                  <a:txBody>
                    <a:bodyPr/>
                    <a:lstStyle/>
                    <a:p>
                      <a:pPr algn="l">
                        <a:lnSpc>
                          <a:spcPct val="100000"/>
                        </a:lnSpc>
                        <a:tabLst>
                          <a:tab pos="0" algn="l"/>
                        </a:tabLst>
                      </a:pPr>
                      <a:r>
                        <a:rPr lang="de-DE" sz="900" b="0" strike="noStrike" spc="-1">
                          <a:solidFill>
                            <a:srgbClr val="000000"/>
                          </a:solidFill>
                          <a:latin typeface="Arial"/>
                          <a:ea typeface="Arial"/>
                        </a:rPr>
                        <a:t>5.</a:t>
                      </a:r>
                      <a:endParaRPr lang="de-DE" sz="900" b="0" strike="noStrike" spc="-1">
                        <a:latin typeface="Calibri"/>
                      </a:endParaRPr>
                    </a:p>
                  </a:txBody>
                  <a:tcPr>
                    <a:lnT w="12240">
                      <a:solidFill>
                        <a:srgbClr val="000000"/>
                      </a:solidFill>
                    </a:lnT>
                    <a:lnB w="12240">
                      <a:solidFill>
                        <a:srgbClr val="000000"/>
                      </a:solidFill>
                    </a:lnB>
                    <a:solidFill>
                      <a:srgbClr val="000000">
                        <a:alpha val="20000"/>
                      </a:srgbClr>
                    </a:solidFill>
                  </a:tcPr>
                </a:tc>
                <a:extLst>
                  <a:ext uri="{0D108BD9-81ED-4DB2-BD59-A6C34878D82A}">
                    <a16:rowId xmlns:a16="http://schemas.microsoft.com/office/drawing/2014/main" val="10005"/>
                  </a:ext>
                </a:extLst>
              </a:tr>
              <a:tr h="0">
                <a:tc>
                  <a:txBody>
                    <a:bodyPr/>
                    <a:lstStyle/>
                    <a:p>
                      <a:pPr algn="l"/>
                      <a:endParaRPr lang="de-DE"/>
                    </a:p>
                  </a:txBody>
                  <a:tcPr>
                    <a:lnT w="12240">
                      <a:solidFill>
                        <a:srgbClr val="000000"/>
                      </a:solidFill>
                    </a:lnT>
                    <a:lnB w="12240">
                      <a:solidFill>
                        <a:srgbClr val="000000"/>
                      </a:solidFill>
                    </a:lnB>
                    <a:noFill/>
                  </a:tcPr>
                </a:tc>
                <a:tc>
                  <a:txBody>
                    <a:bodyPr/>
                    <a:lstStyle/>
                    <a:p>
                      <a:pPr algn="l"/>
                      <a:endParaRPr lang="de-DE"/>
                    </a:p>
                  </a:txBody>
                  <a:tcPr>
                    <a:lnT w="12240">
                      <a:solidFill>
                        <a:srgbClr val="000000"/>
                      </a:solidFill>
                    </a:lnT>
                    <a:lnB w="12240">
                      <a:solidFill>
                        <a:srgbClr val="000000"/>
                      </a:solidFill>
                    </a:lnB>
                    <a:noFill/>
                  </a:tcPr>
                </a:tc>
                <a:tc>
                  <a:txBody>
                    <a:bodyPr/>
                    <a:lstStyle/>
                    <a:p>
                      <a:pPr algn="l">
                        <a:lnSpc>
                          <a:spcPct val="100000"/>
                        </a:lnSpc>
                        <a:tabLst>
                          <a:tab pos="0" algn="l"/>
                        </a:tabLst>
                      </a:pPr>
                      <a:r>
                        <a:rPr lang="de-DE" sz="900" b="0" strike="noStrike" spc="-1" dirty="0">
                          <a:solidFill>
                            <a:srgbClr val="000000"/>
                          </a:solidFill>
                          <a:latin typeface="Arial"/>
                          <a:ea typeface="Arial"/>
                        </a:rPr>
                        <a:t>6.</a:t>
                      </a:r>
                      <a:endParaRPr lang="de-DE" sz="900" b="0" strike="noStrike" spc="-1" dirty="0">
                        <a:latin typeface="Calibri"/>
                      </a:endParaRPr>
                    </a:p>
                  </a:txBody>
                  <a:tcPr>
                    <a:lnT w="12240">
                      <a:solidFill>
                        <a:srgbClr val="000000"/>
                      </a:solidFill>
                    </a:lnT>
                    <a:lnB w="12240">
                      <a:solidFill>
                        <a:srgbClr val="000000"/>
                      </a:solidFill>
                    </a:lnB>
                    <a:noFill/>
                  </a:tcPr>
                </a:tc>
                <a:extLst>
                  <a:ext uri="{0D108BD9-81ED-4DB2-BD59-A6C34878D82A}">
                    <a16:rowId xmlns:a16="http://schemas.microsoft.com/office/drawing/2014/main" val="10006"/>
                  </a:ext>
                </a:extLst>
              </a:tr>
            </a:tbl>
          </a:graphicData>
        </a:graphic>
      </p:graphicFrame>
      <p:sp>
        <p:nvSpPr>
          <p:cNvPr id="248" name="TextShape 5"/>
          <p:cNvSpPr txBox="1"/>
          <p:nvPr/>
        </p:nvSpPr>
        <p:spPr>
          <a:xfrm>
            <a:off x="7010280" y="4863960"/>
            <a:ext cx="2133360" cy="279000"/>
          </a:xfrm>
          <a:prstGeom prst="rect">
            <a:avLst/>
          </a:prstGeom>
          <a:noFill/>
          <a:ln w="12600">
            <a:noFill/>
          </a:ln>
        </p:spPr>
        <p:txBody>
          <a:bodyPr lIns="45720" tIns="45000" rIns="45720" bIns="45000" anchor="ctr">
            <a:noAutofit/>
          </a:bodyPr>
          <a:lstStyle/>
          <a:p>
            <a:pPr algn="r">
              <a:lnSpc>
                <a:spcPct val="100000"/>
              </a:lnSpc>
              <a:tabLst>
                <a:tab pos="0" algn="l"/>
              </a:tabLst>
            </a:pPr>
            <a:fld id="{33D731C4-8738-4C3A-8128-E98EEEF93DA6}" type="slidenum">
              <a:rPr lang="de-DE" sz="1200" b="0" strike="noStrike" spc="-1">
                <a:solidFill>
                  <a:srgbClr val="000000"/>
                </a:solidFill>
                <a:latin typeface="Arial"/>
                <a:ea typeface="Arial"/>
              </a:rPr>
              <a:t>9</a:t>
            </a:fld>
            <a:endParaRPr lang="de-DE" sz="1200" b="0" strike="noStrike" spc="-1">
              <a:latin typeface="Calibri"/>
            </a:endParaRPr>
          </a:p>
        </p:txBody>
      </p:sp>
    </p:spTree>
    <p:extLst>
      <p:ext uri="{BB962C8B-B14F-4D97-AF65-F5344CB8AC3E}">
        <p14:creationId xmlns:p14="http://schemas.microsoft.com/office/powerpoint/2010/main" val="2168117689"/>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Arial"/>
        <a:ea typeface="Arial"/>
        <a:cs typeface="Arial"/>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Arial"/>
        <a:ea typeface="Arial"/>
        <a:cs typeface="Arial"/>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995</Words>
  <Application>Microsoft Macintosh PowerPoint</Application>
  <PresentationFormat>Bildschirmpräsentation (16:9)</PresentationFormat>
  <Paragraphs>186</Paragraphs>
  <Slides>17</Slides>
  <Notes>9</Notes>
  <HiddenSlides>0</HiddenSlides>
  <MMClips>0</MMClips>
  <ScaleCrop>false</ScaleCrop>
  <HeadingPairs>
    <vt:vector size="6" baseType="variant">
      <vt:variant>
        <vt:lpstr>Verwendete Schriftarten</vt:lpstr>
      </vt:variant>
      <vt:variant>
        <vt:i4>8</vt:i4>
      </vt:variant>
      <vt:variant>
        <vt:lpstr>Design</vt:lpstr>
      </vt:variant>
      <vt:variant>
        <vt:i4>2</vt:i4>
      </vt:variant>
      <vt:variant>
        <vt:lpstr>Folientitel</vt:lpstr>
      </vt:variant>
      <vt:variant>
        <vt:i4>17</vt:i4>
      </vt:variant>
    </vt:vector>
  </HeadingPairs>
  <TitlesOfParts>
    <vt:vector size="27" baseType="lpstr">
      <vt:lpstr>Arial</vt:lpstr>
      <vt:lpstr>Arial Black</vt:lpstr>
      <vt:lpstr>Calibri</vt:lpstr>
      <vt:lpstr>DejaVu Sans</vt:lpstr>
      <vt:lpstr>StarSymbol</vt:lpstr>
      <vt:lpstr>Styrene A Medium</vt:lpstr>
      <vt:lpstr>Times New Roman</vt:lpstr>
      <vt:lpstr>Wingdings</vt:lpstr>
      <vt:lpstr>Office Theme</vt:lpstr>
      <vt:lpstr>1_Office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Fahimi, Ali-Cina</dc:creator>
  <cp:lastModifiedBy>Michael Puntschuh</cp:lastModifiedBy>
  <cp:revision>726</cp:revision>
  <cp:lastPrinted>2020-02-05T09:37:41Z</cp:lastPrinted>
  <dcterms:modified xsi:type="dcterms:W3CDTF">2022-03-14T14:36:22Z</dcterms:modified>
</cp:coreProperties>
</file>